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8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56"/>
  </p:notesMasterIdLst>
  <p:handoutMasterIdLst>
    <p:handoutMasterId r:id="rId57"/>
  </p:handoutMasterIdLst>
  <p:sldIdLst>
    <p:sldId id="409" r:id="rId2"/>
    <p:sldId id="436" r:id="rId3"/>
    <p:sldId id="358" r:id="rId4"/>
    <p:sldId id="377" r:id="rId5"/>
    <p:sldId id="375" r:id="rId6"/>
    <p:sldId id="343" r:id="rId7"/>
    <p:sldId id="430" r:id="rId8"/>
    <p:sldId id="411" r:id="rId9"/>
    <p:sldId id="399" r:id="rId10"/>
    <p:sldId id="400" r:id="rId11"/>
    <p:sldId id="432" r:id="rId12"/>
    <p:sldId id="410" r:id="rId13"/>
    <p:sldId id="345" r:id="rId14"/>
    <p:sldId id="344" r:id="rId15"/>
    <p:sldId id="412" r:id="rId16"/>
    <p:sldId id="414" r:id="rId17"/>
    <p:sldId id="413" r:id="rId18"/>
    <p:sldId id="416" r:id="rId19"/>
    <p:sldId id="415" r:id="rId20"/>
    <p:sldId id="428" r:id="rId21"/>
    <p:sldId id="418" r:id="rId22"/>
    <p:sldId id="419" r:id="rId23"/>
    <p:sldId id="417" r:id="rId24"/>
    <p:sldId id="263" r:id="rId25"/>
    <p:sldId id="347" r:id="rId26"/>
    <p:sldId id="425" r:id="rId27"/>
    <p:sldId id="258" r:id="rId28"/>
    <p:sldId id="434" r:id="rId29"/>
    <p:sldId id="259" r:id="rId30"/>
    <p:sldId id="402" r:id="rId31"/>
    <p:sldId id="403" r:id="rId32"/>
    <p:sldId id="404" r:id="rId33"/>
    <p:sldId id="420" r:id="rId34"/>
    <p:sldId id="421" r:id="rId35"/>
    <p:sldId id="422" r:id="rId36"/>
    <p:sldId id="424" r:id="rId37"/>
    <p:sldId id="423" r:id="rId38"/>
    <p:sldId id="266" r:id="rId39"/>
    <p:sldId id="308" r:id="rId40"/>
    <p:sldId id="331" r:id="rId41"/>
    <p:sldId id="427" r:id="rId42"/>
    <p:sldId id="385" r:id="rId43"/>
    <p:sldId id="273" r:id="rId44"/>
    <p:sldId id="380" r:id="rId45"/>
    <p:sldId id="275" r:id="rId46"/>
    <p:sldId id="381" r:id="rId47"/>
    <p:sldId id="384" r:id="rId48"/>
    <p:sldId id="366" r:id="rId49"/>
    <p:sldId id="396" r:id="rId50"/>
    <p:sldId id="282" r:id="rId51"/>
    <p:sldId id="337" r:id="rId52"/>
    <p:sldId id="426" r:id="rId53"/>
    <p:sldId id="435" r:id="rId54"/>
    <p:sldId id="363" r:id="rId55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F67"/>
    <a:srgbClr val="B10F39"/>
    <a:srgbClr val="F2907C"/>
    <a:srgbClr val="66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99" autoAdjust="0"/>
  </p:normalViewPr>
  <p:slideViewPr>
    <p:cSldViewPr>
      <p:cViewPr>
        <p:scale>
          <a:sx n="60" d="100"/>
          <a:sy n="60" d="100"/>
        </p:scale>
        <p:origin x="-131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330" y="-8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 месяц, руб.</a:t>
            </a:r>
          </a:p>
        </c:rich>
      </c:tx>
      <c:layout>
        <c:manualLayout>
          <c:xMode val="edge"/>
          <c:yMode val="edge"/>
          <c:x val="0.10907633420822398"/>
          <c:y val="0"/>
        </c:manualLayout>
      </c:layout>
      <c:overlay val="0"/>
      <c:spPr>
        <a:solidFill>
          <a:schemeClr val="lt1"/>
        </a:solidFill>
        <a:ln w="48000" cap="flat" cmpd="thickThin" algn="ctr">
          <a:solidFill>
            <a:schemeClr val="accent3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1"/>
          <c:order val="0"/>
          <c:spPr>
            <a:solidFill>
              <a:schemeClr val="accent2"/>
            </a:solidFill>
            <a:ln w="48000" cap="flat" cmpd="thickThin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Лист1!$B$10:$F$10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Лист1!$B$11:$F$11</c:f>
              <c:numCache>
                <c:formatCode>#,##0.0</c:formatCode>
                <c:ptCount val="5"/>
                <c:pt idx="0">
                  <c:v>32803.199999999997</c:v>
                </c:pt>
                <c:pt idx="1">
                  <c:v>36183.800000000003</c:v>
                </c:pt>
                <c:pt idx="2">
                  <c:v>36423.4</c:v>
                </c:pt>
                <c:pt idx="3">
                  <c:v>37247.199999999997</c:v>
                </c:pt>
                <c:pt idx="4">
                  <c:v>38017.1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29856640"/>
        <c:axId val="129859584"/>
        <c:axId val="0"/>
      </c:bar3DChart>
      <c:catAx>
        <c:axId val="12985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9859584"/>
        <c:crosses val="autoZero"/>
        <c:auto val="1"/>
        <c:lblAlgn val="ctr"/>
        <c:lblOffset val="100"/>
        <c:noMultiLvlLbl val="0"/>
      </c:catAx>
      <c:valAx>
        <c:axId val="12985958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298566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ln w="6350" cap="rnd" cmpd="sng" algn="ctr">
      <a:solidFill>
        <a:schemeClr val="accent4">
          <a:shade val="95000"/>
          <a:satMod val="105000"/>
        </a:schemeClr>
      </a:solidFill>
      <a:prstDash val="solid"/>
    </a:ln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населения, тыс. человек</a:t>
            </a:r>
          </a:p>
        </c:rich>
      </c:tx>
      <c:layout/>
      <c:overlay val="0"/>
      <c:spPr>
        <a:solidFill>
          <a:schemeClr val="lt1"/>
        </a:solidFill>
        <a:ln w="48000" cap="flat" cmpd="thickThin" algn="ctr">
          <a:solidFill>
            <a:schemeClr val="accent3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1"/>
          <c:order val="0"/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Лист1!$A$2:$F$2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Лист1!$A$3:$F$3</c:f>
              <c:numCache>
                <c:formatCode>General</c:formatCode>
                <c:ptCount val="6"/>
                <c:pt idx="0">
                  <c:v>20.3</c:v>
                </c:pt>
                <c:pt idx="1">
                  <c:v>20.3</c:v>
                </c:pt>
                <c:pt idx="2">
                  <c:v>20.3</c:v>
                </c:pt>
                <c:pt idx="3">
                  <c:v>20.3</c:v>
                </c:pt>
                <c:pt idx="4">
                  <c:v>20.399999999999999</c:v>
                </c:pt>
                <c:pt idx="5">
                  <c:v>20.399999999999999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0313216"/>
        <c:axId val="130316160"/>
        <c:axId val="0"/>
      </c:bar3DChart>
      <c:catAx>
        <c:axId val="13031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0316160"/>
        <c:crosses val="autoZero"/>
        <c:auto val="1"/>
        <c:lblAlgn val="ctr"/>
        <c:lblOffset val="100"/>
        <c:noMultiLvlLbl val="0"/>
      </c:catAx>
      <c:valAx>
        <c:axId val="13031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3132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effectLst>
      <a:innerShdw blurRad="63500" dist="50800" dir="5400000">
        <a:prstClr val="black">
          <a:alpha val="50000"/>
        </a:prstClr>
      </a:innerShdw>
    </a:effectLst>
  </c:spPr>
  <c:txPr>
    <a:bodyPr/>
    <a:lstStyle/>
    <a:p>
      <a:pPr>
        <a:defRPr sz="1400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Фонд оплаты труда,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306255468066492"/>
          <c:y val="2.7777777777777776E-2"/>
        </c:manualLayout>
      </c:layout>
      <c:overlay val="0"/>
      <c:spPr>
        <a:solidFill>
          <a:schemeClr val="lt1"/>
        </a:solidFill>
        <a:ln w="48000" cap="flat" cmpd="thickThin" algn="ctr">
          <a:solidFill>
            <a:schemeClr val="accent3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1"/>
          <c:order val="0"/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Лист1!$A$6:$F$6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Лист1!$A$7:$F$7</c:f>
              <c:numCache>
                <c:formatCode>#,##0.0</c:formatCode>
                <c:ptCount val="6"/>
                <c:pt idx="0">
                  <c:v>1344.3</c:v>
                </c:pt>
                <c:pt idx="1">
                  <c:v>1421.7</c:v>
                </c:pt>
                <c:pt idx="2">
                  <c:v>1492.8</c:v>
                </c:pt>
                <c:pt idx="3">
                  <c:v>1524.1</c:v>
                </c:pt>
                <c:pt idx="4">
                  <c:v>1583.6</c:v>
                </c:pt>
                <c:pt idx="5">
                  <c:v>1646.9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0339968"/>
        <c:axId val="130363392"/>
        <c:axId val="0"/>
      </c:bar3DChart>
      <c:catAx>
        <c:axId val="13033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0363392"/>
        <c:crosses val="autoZero"/>
        <c:auto val="1"/>
        <c:lblAlgn val="ctr"/>
        <c:lblOffset val="100"/>
        <c:noMultiLvlLbl val="0"/>
      </c:catAx>
      <c:valAx>
        <c:axId val="13036339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303399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effectLst>
      <a:innerShdw blurRad="63500" dist="50800" dir="13500000">
        <a:prstClr val="black">
          <a:alpha val="50000"/>
        </a:prstClr>
      </a:innerShdw>
    </a:effec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Индекс промышленного производства, %</a:t>
            </a:r>
          </a:p>
        </c:rich>
      </c:tx>
      <c:layout/>
      <c:overlay val="0"/>
      <c:spPr>
        <a:solidFill>
          <a:schemeClr val="lt1"/>
        </a:solidFill>
        <a:ln w="48000" cap="flat" cmpd="thickThin" algn="ctr">
          <a:solidFill>
            <a:schemeClr val="accent4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1"/>
          <c:order val="0"/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Лист1!$A$14:$F$14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Лист1!$A$15:$F$15</c:f>
              <c:numCache>
                <c:formatCode>General</c:formatCode>
                <c:ptCount val="6"/>
                <c:pt idx="0">
                  <c:v>81.73</c:v>
                </c:pt>
                <c:pt idx="1">
                  <c:v>101.46</c:v>
                </c:pt>
                <c:pt idx="2">
                  <c:v>82.95</c:v>
                </c:pt>
                <c:pt idx="3">
                  <c:v>99.14</c:v>
                </c:pt>
                <c:pt idx="4">
                  <c:v>98.62</c:v>
                </c:pt>
                <c:pt idx="5">
                  <c:v>98.93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0453504"/>
        <c:axId val="130456192"/>
        <c:axId val="0"/>
      </c:bar3DChart>
      <c:catAx>
        <c:axId val="13045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0456192"/>
        <c:crosses val="autoZero"/>
        <c:auto val="1"/>
        <c:lblAlgn val="ctr"/>
        <c:lblOffset val="100"/>
        <c:noMultiLvlLbl val="0"/>
      </c:catAx>
      <c:valAx>
        <c:axId val="130456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4535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effectLst>
      <a:innerShdw blurRad="63500" dist="50800" dir="16200000">
        <a:prstClr val="black">
          <a:alpha val="50000"/>
        </a:prstClr>
      </a:innerShdw>
    </a:effectLst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Ввод в эксплуатацию жилых помещений, тыс. кв. м</a:t>
            </a:r>
            <a:endParaRPr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652777777777779"/>
          <c:y val="2.7777777777777776E-2"/>
        </c:manualLayout>
      </c:layout>
      <c:overlay val="0"/>
      <c:spPr>
        <a:solidFill>
          <a:schemeClr val="lt1"/>
        </a:solidFill>
        <a:ln w="48000" cap="flat" cmpd="thickThin" algn="ctr">
          <a:solidFill>
            <a:schemeClr val="accent4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3">
            <a:lumMod val="40000"/>
            <a:lumOff val="60000"/>
          </a:schemeClr>
        </a:solidFill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</c:spPr>
    </c:backWall>
    <c:plotArea>
      <c:layout/>
      <c:bar3DChart>
        <c:barDir val="bar"/>
        <c:grouping val="clustered"/>
        <c:varyColors val="0"/>
        <c:ser>
          <c:idx val="1"/>
          <c:order val="0"/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Лист1!$A$18:$F$18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Лист1!$A$19:$F$19</c:f>
              <c:numCache>
                <c:formatCode>General</c:formatCode>
                <c:ptCount val="6"/>
                <c:pt idx="0">
                  <c:v>5.3</c:v>
                </c:pt>
                <c:pt idx="1">
                  <c:v>5.8</c:v>
                </c:pt>
                <c:pt idx="2">
                  <c:v>3.5</c:v>
                </c:pt>
                <c:pt idx="3">
                  <c:v>3.5</c:v>
                </c:pt>
                <c:pt idx="4">
                  <c:v>3.6</c:v>
                </c:pt>
                <c:pt idx="5">
                  <c:v>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9189760"/>
        <c:axId val="129196800"/>
        <c:axId val="0"/>
      </c:bar3DChart>
      <c:catAx>
        <c:axId val="129189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9196800"/>
        <c:crosses val="autoZero"/>
        <c:auto val="1"/>
        <c:lblAlgn val="ctr"/>
        <c:lblOffset val="100"/>
        <c:noMultiLvlLbl val="0"/>
      </c:catAx>
      <c:valAx>
        <c:axId val="129196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1897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effectLst>
      <a:innerShdw blurRad="63500" dist="50800" dir="18900000">
        <a:prstClr val="black">
          <a:alpha val="50000"/>
        </a:prstClr>
      </a:innerShdw>
    </a:effectLst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Уровень зарегистрированной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безработицы, %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solidFill>
          <a:schemeClr val="lt1"/>
        </a:solidFill>
        <a:ln w="48000" cap="flat" cmpd="thickThin" algn="ctr">
          <a:solidFill>
            <a:schemeClr val="accent3"/>
          </a:solidFill>
          <a:prstDash val="solid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effectLst>
          <a:innerShdw blurRad="63500" dist="50800" dir="5400000">
            <a:prstClr val="black">
              <a:alpha val="50000"/>
            </a:prstClr>
          </a:innerShdw>
        </a:effectLst>
      </c:spPr>
    </c:sideWall>
    <c:backWall>
      <c:thickness val="0"/>
      <c:spPr>
        <a:effectLst>
          <a:innerShdw blurRad="63500" dist="50800" dir="5400000">
            <a:prstClr val="black">
              <a:alpha val="50000"/>
            </a:prstClr>
          </a:innerShdw>
        </a:effectLst>
      </c:spPr>
    </c:backWall>
    <c:plotArea>
      <c:layout/>
      <c:bar3DChart>
        <c:barDir val="bar"/>
        <c:grouping val="clustered"/>
        <c:varyColors val="0"/>
        <c:ser>
          <c:idx val="1"/>
          <c:order val="0"/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Лист1!$A$22:$F$22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Лист1!$A$23:$F$23</c:f>
              <c:numCache>
                <c:formatCode>General</c:formatCode>
                <c:ptCount val="6"/>
                <c:pt idx="0">
                  <c:v>2.8</c:v>
                </c:pt>
                <c:pt idx="1">
                  <c:v>2.4</c:v>
                </c:pt>
                <c:pt idx="2">
                  <c:v>5.8</c:v>
                </c:pt>
                <c:pt idx="3">
                  <c:v>3.2</c:v>
                </c:pt>
                <c:pt idx="4">
                  <c:v>2.8</c:v>
                </c:pt>
                <c:pt idx="5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9253376"/>
        <c:axId val="129256064"/>
        <c:axId val="0"/>
      </c:bar3DChart>
      <c:catAx>
        <c:axId val="129253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9256064"/>
        <c:crosses val="autoZero"/>
        <c:auto val="1"/>
        <c:lblAlgn val="ctr"/>
        <c:lblOffset val="100"/>
        <c:noMultiLvlLbl val="0"/>
      </c:catAx>
      <c:valAx>
        <c:axId val="129256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2533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effectLst>
      <a:innerShdw blurRad="63500" dist="50800" dir="5400000">
        <a:prstClr val="black">
          <a:alpha val="50000"/>
        </a:prstClr>
      </a:innerShdw>
    </a:effectLst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35196297325964E-3"/>
          <c:y val="8.2587485427292068E-3"/>
          <c:w val="0.99371648037026483"/>
          <c:h val="0.97558011611995388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4"/>
            <c:bubble3D val="0"/>
            <c:explosion val="50"/>
          </c:dPt>
          <c:dLbls>
            <c:dLbl>
              <c:idx val="0"/>
              <c:layout>
                <c:manualLayout>
                  <c:x val="-8.5238625679688262E-2"/>
                  <c:y val="0.16863844052733915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общегосударственные 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вопросы 8,2 %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3388623200851349E-2"/>
                  <c:y val="5.8591268844537713E-2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оборона
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0,01 %</a:t>
                    </a:r>
                    <a:endParaRPr lang="ru-RU" sz="11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6145435133264046E-2"/>
                  <c:y val="-3.2249762764196645E-2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
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15,4 %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6260302665988936E-2"/>
                  <c:y val="-6.0964322984340194E-2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Жилищно-коммунальное хозяйство
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6169355909635768E-2"/>
                  <c:y val="3.0521440800461319E-2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Образование
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57,8 %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2044524780401619"/>
                  <c:y val="1.0944089703417453E-2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Культура, кинематография 
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6,0 %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0.12200591910846845"/>
                  <c:y val="0.12072489205224569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политика
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5,2 %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3944513448575656E-2"/>
                  <c:y val="0.14022350479349049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Физическая культура и спорт
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0,9 %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3229145456380336E-3"/>
                  <c:y val="0.13134271572501768"/>
                </c:manualLayout>
              </c:layout>
              <c:tx>
                <c:rich>
                  <a:bodyPr/>
                  <a:lstStyle/>
                  <a:p>
                    <a:r>
                      <a:rPr lang="ru-RU" sz="17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общего характера бюджетам 
</a:t>
                    </a:r>
                    <a:r>
                      <a:rPr lang="ru-RU" sz="175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5,9 %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7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Лист2!$A$5:$A$14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 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Лист2!$B$5:$B$14</c:f>
              <c:numCache>
                <c:formatCode>#,##0</c:formatCode>
                <c:ptCount val="10"/>
                <c:pt idx="0">
                  <c:v>46660.876000000011</c:v>
                </c:pt>
                <c:pt idx="1">
                  <c:v>50.15</c:v>
                </c:pt>
                <c:pt idx="2">
                  <c:v>64149.558000000012</c:v>
                </c:pt>
                <c:pt idx="3">
                  <c:v>5259.6780000000008</c:v>
                </c:pt>
                <c:pt idx="4">
                  <c:v>344034.40399999998</c:v>
                </c:pt>
                <c:pt idx="5">
                  <c:v>33680.882000000012</c:v>
                </c:pt>
                <c:pt idx="6">
                  <c:v>540</c:v>
                </c:pt>
                <c:pt idx="7">
                  <c:v>30430.32</c:v>
                </c:pt>
                <c:pt idx="8" formatCode="#,##0.00">
                  <c:v>5481.8550000000014</c:v>
                </c:pt>
                <c:pt idx="9" formatCode="#,##0.00">
                  <c:v>32250.324000000001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0502890440388023"/>
                  <c:y val="-0.15736701929270094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85,527</a:t>
                    </a:r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5670193948487625E-2"/>
                  <c:y val="0.18569308276538715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286 </a:t>
                    </a:r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482</a:t>
                    </a:r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67 </a:t>
                    </a:r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6592836272754052"/>
                  <c:y val="1.774153686076576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30 041</a:t>
                    </a:r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r>
                      <a: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r>
                      <a: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3021722838994481E-2"/>
                  <c:y val="-0.15822033734842464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</a:t>
                    </a:r>
                    <a:r>
                      <a:rPr lang="ru-RU" sz="2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559;</a:t>
                    </a:r>
                    <a:r>
                      <a:rPr lang="ru-RU" sz="20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0</a:t>
                    </a:r>
                    <a:r>
                      <a:rPr lang="ru-RU" sz="2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,6</a:t>
                    </a:r>
                    <a:r>
                      <a:rPr lang="en-US" sz="2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5094073476611197"/>
                  <c:y val="-0.1227370833596974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22 735</a:t>
                    </a:r>
                    <a:r>
                      <a:rPr lang="en-US" sz="2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r>
                      <a: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'[Диаграмма в Microsoft PowerPoint]Лист1'!$A$124:$A$128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 </c:v>
                </c:pt>
                <c:pt idx="4">
                  <c:v>Другие вопросы в области образования  </c:v>
                </c:pt>
              </c:strCache>
            </c:strRef>
          </c:cat>
          <c:val>
            <c:numRef>
              <c:f>'[Диаграмма в Microsoft PowerPoint]Лист1'!$B$124:$B$128</c:f>
              <c:numCache>
                <c:formatCode>#,##0.000</c:formatCode>
                <c:ptCount val="5"/>
                <c:pt idx="0">
                  <c:v>154674</c:v>
                </c:pt>
                <c:pt idx="1">
                  <c:v>271155</c:v>
                </c:pt>
                <c:pt idx="2">
                  <c:v>24225</c:v>
                </c:pt>
                <c:pt idx="3">
                  <c:v>2530</c:v>
                </c:pt>
                <c:pt idx="4">
                  <c:v>21754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77936386221368"/>
          <c:y val="0.21662799033984151"/>
          <c:w val="0.33273625249646732"/>
          <c:h val="0.77049985028809431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494B4-7D1C-4734-A4C9-2EA2C1981E44}" type="doc">
      <dgm:prSet loTypeId="urn:microsoft.com/office/officeart/2005/8/layout/hierarchy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61D999B-5CFD-4169-8C25-27DEA5AD9458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Разграничение доходов, расходов и источников финансирования дефицита бюджетов между бюджетами бюджетной системы РФ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B0576-3DD4-4FA0-BA20-A4DDC2ED3019}" type="parTrans" cxnId="{EE32F1C4-C0C0-4373-B329-6982C480E161}">
      <dgm:prSet/>
      <dgm:spPr/>
      <dgm:t>
        <a:bodyPr/>
        <a:lstStyle/>
        <a:p>
          <a:endParaRPr lang="ru-RU"/>
        </a:p>
      </dgm:t>
    </dgm:pt>
    <dgm:pt modelId="{B4F523B9-B51A-4CD8-9B6A-2C4A08B8D7BF}" type="sibTrans" cxnId="{EE32F1C4-C0C0-4373-B329-6982C480E161}">
      <dgm:prSet/>
      <dgm:spPr/>
      <dgm:t>
        <a:bodyPr/>
        <a:lstStyle/>
        <a:p>
          <a:endParaRPr lang="ru-RU"/>
        </a:p>
      </dgm:t>
    </dgm:pt>
    <dgm:pt modelId="{BDB3157E-1A21-43F5-9FAF-0F66BFF7FB5B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Сбалансированность бюджета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C4816-4455-4856-B6EF-02B86D531210}" type="parTrans" cxnId="{0AD55628-3BD5-4247-B0C5-0805C6D6000B}">
      <dgm:prSet/>
      <dgm:spPr/>
      <dgm:t>
        <a:bodyPr/>
        <a:lstStyle/>
        <a:p>
          <a:endParaRPr lang="ru-RU"/>
        </a:p>
      </dgm:t>
    </dgm:pt>
    <dgm:pt modelId="{1EB3AB5E-F6E5-49B3-B128-4A01B344A7C7}" type="sibTrans" cxnId="{0AD55628-3BD5-4247-B0C5-0805C6D6000B}">
      <dgm:prSet/>
      <dgm:spPr/>
      <dgm:t>
        <a:bodyPr/>
        <a:lstStyle/>
        <a:p>
          <a:endParaRPr lang="ru-RU"/>
        </a:p>
      </dgm:t>
    </dgm:pt>
    <dgm:pt modelId="{B088FDE1-593C-4D78-ABF0-58B23C21D4B2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Равенство бюджетных прав субъектов РФ, муниципальных образований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7E62C-48EA-45B4-9477-D7DB7F3952DB}" type="parTrans" cxnId="{5512B564-7545-452A-ADCC-58BF7FD5F9A9}">
      <dgm:prSet/>
      <dgm:spPr/>
      <dgm:t>
        <a:bodyPr/>
        <a:lstStyle/>
        <a:p>
          <a:endParaRPr lang="ru-RU"/>
        </a:p>
      </dgm:t>
    </dgm:pt>
    <dgm:pt modelId="{903C7A32-DF62-4812-B74F-6A96E19A66E0}" type="sibTrans" cxnId="{5512B564-7545-452A-ADCC-58BF7FD5F9A9}">
      <dgm:prSet/>
      <dgm:spPr/>
      <dgm:t>
        <a:bodyPr/>
        <a:lstStyle/>
        <a:p>
          <a:endParaRPr lang="ru-RU"/>
        </a:p>
      </dgm:t>
    </dgm:pt>
    <dgm:pt modelId="{A50DC4AE-168C-4D27-BA3F-9E6A67CF3C88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 бюджетов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F049F-61F1-4377-B387-F9E34B33BA37}" type="parTrans" cxnId="{4661B173-79CD-492F-9881-48741DF333FB}">
      <dgm:prSet/>
      <dgm:spPr/>
      <dgm:t>
        <a:bodyPr/>
        <a:lstStyle/>
        <a:p>
          <a:endParaRPr lang="ru-RU"/>
        </a:p>
      </dgm:t>
    </dgm:pt>
    <dgm:pt modelId="{73280954-2E05-4FE8-9078-0DCAA594154D}" type="sibTrans" cxnId="{4661B173-79CD-492F-9881-48741DF333FB}">
      <dgm:prSet/>
      <dgm:spPr/>
      <dgm:t>
        <a:bodyPr/>
        <a:lstStyle/>
        <a:p>
          <a:endParaRPr lang="ru-RU"/>
        </a:p>
      </dgm:t>
    </dgm:pt>
    <dgm:pt modelId="{53CD7575-48CD-4A6C-AB33-BA3B44BF59A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Эффективность использования бюджетных средств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9DEE6-AAB8-4048-9782-1A0726DCEDF0}" type="parTrans" cxnId="{25C4B540-A1EE-4632-9598-29CD0890A523}">
      <dgm:prSet/>
      <dgm:spPr/>
      <dgm:t>
        <a:bodyPr/>
        <a:lstStyle/>
        <a:p>
          <a:endParaRPr lang="ru-RU"/>
        </a:p>
      </dgm:t>
    </dgm:pt>
    <dgm:pt modelId="{475DBFDF-2C99-4F55-8449-A38BF6C474AE}" type="sibTrans" cxnId="{25C4B540-A1EE-4632-9598-29CD0890A523}">
      <dgm:prSet/>
      <dgm:spPr/>
      <dgm:t>
        <a:bodyPr/>
        <a:lstStyle/>
        <a:p>
          <a:endParaRPr lang="ru-RU"/>
        </a:p>
      </dgm:t>
    </dgm:pt>
    <dgm:pt modelId="{01AD169C-6808-4826-9553-B24305CE1BC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Прозрачность (открытость)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2B9E1-C6CA-4E4B-9DFB-578EF7E3AAC5}" type="parTrans" cxnId="{7CCA0A98-7A6F-46B3-A484-61449BB67B15}">
      <dgm:prSet/>
      <dgm:spPr/>
      <dgm:t>
        <a:bodyPr/>
        <a:lstStyle/>
        <a:p>
          <a:endParaRPr lang="ru-RU"/>
        </a:p>
      </dgm:t>
    </dgm:pt>
    <dgm:pt modelId="{1CAF811A-2CEE-4798-8972-1AFF05478711}" type="sibTrans" cxnId="{7CCA0A98-7A6F-46B3-A484-61449BB67B15}">
      <dgm:prSet/>
      <dgm:spPr/>
      <dgm:t>
        <a:bodyPr/>
        <a:lstStyle/>
        <a:p>
          <a:endParaRPr lang="ru-RU"/>
        </a:p>
      </dgm:t>
    </dgm:pt>
    <dgm:pt modelId="{CAE3A5D0-5B0C-469B-B975-6D9EDBC8F1B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Общее (совокупное) покрытие расходов бюджетов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ADFF3-3228-4C56-B869-FCA4D9768EEA}" type="parTrans" cxnId="{34D958F0-D4FD-4EE9-ACD2-30445B95D42E}">
      <dgm:prSet/>
      <dgm:spPr/>
      <dgm:t>
        <a:bodyPr/>
        <a:lstStyle/>
        <a:p>
          <a:endParaRPr lang="ru-RU"/>
        </a:p>
      </dgm:t>
    </dgm:pt>
    <dgm:pt modelId="{9A39E706-76CC-4F94-A41F-A50D6C757D0C}" type="sibTrans" cxnId="{34D958F0-D4FD-4EE9-ACD2-30445B95D42E}">
      <dgm:prSet/>
      <dgm:spPr/>
      <dgm:t>
        <a:bodyPr/>
        <a:lstStyle/>
        <a:p>
          <a:endParaRPr lang="ru-RU"/>
        </a:p>
      </dgm:t>
    </dgm:pt>
    <dgm:pt modelId="{7A166EF7-E795-4F8C-91AD-3FA39E1C57F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Полнота отражения доходов, расходов и источников финансирования дефицитов бюджетов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A706F-F505-4B4D-BC27-3B56092F20E5}" type="parTrans" cxnId="{13831D38-3FC7-4B8D-A891-B39672DBC9EC}">
      <dgm:prSet/>
      <dgm:spPr/>
      <dgm:t>
        <a:bodyPr/>
        <a:lstStyle/>
        <a:p>
          <a:endParaRPr lang="ru-RU"/>
        </a:p>
      </dgm:t>
    </dgm:pt>
    <dgm:pt modelId="{16CFEB21-96CA-4523-83DA-8BC4A2D1BBBC}" type="sibTrans" cxnId="{13831D38-3FC7-4B8D-A891-B39672DBC9EC}">
      <dgm:prSet/>
      <dgm:spPr/>
      <dgm:t>
        <a:bodyPr/>
        <a:lstStyle/>
        <a:p>
          <a:endParaRPr lang="ru-RU"/>
        </a:p>
      </dgm:t>
    </dgm:pt>
    <dgm:pt modelId="{1895BE3C-CF6C-4AAA-81A0-1082027A6B8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Адресность и целевой характер бюджетных средств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92E3C-3F7E-49DE-9319-3DF510E8A93C}" type="parTrans" cxnId="{08F7200B-2B92-41B6-9C24-536F6D97158B}">
      <dgm:prSet/>
      <dgm:spPr/>
      <dgm:t>
        <a:bodyPr/>
        <a:lstStyle/>
        <a:p>
          <a:endParaRPr lang="ru-RU"/>
        </a:p>
      </dgm:t>
    </dgm:pt>
    <dgm:pt modelId="{67249B59-4225-421B-B62C-010B82DBC18D}" type="sibTrans" cxnId="{08F7200B-2B92-41B6-9C24-536F6D97158B}">
      <dgm:prSet/>
      <dgm:spPr/>
      <dgm:t>
        <a:bodyPr/>
        <a:lstStyle/>
        <a:p>
          <a:endParaRPr lang="ru-RU"/>
        </a:p>
      </dgm:t>
    </dgm:pt>
    <dgm:pt modelId="{7B847067-B2DE-4D21-BCA5-646B192A91AC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Подведомственность расходов бюджетов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96B82-3D39-4446-8525-03751224FEF7}" type="parTrans" cxnId="{D970AC9A-DD4E-4D1A-8788-D79860687EF6}">
      <dgm:prSet/>
      <dgm:spPr/>
      <dgm:t>
        <a:bodyPr/>
        <a:lstStyle/>
        <a:p>
          <a:endParaRPr lang="ru-RU"/>
        </a:p>
      </dgm:t>
    </dgm:pt>
    <dgm:pt modelId="{EDC43602-4C4C-4C5C-8771-882ADF5FB79F}" type="sibTrans" cxnId="{D970AC9A-DD4E-4D1A-8788-D79860687EF6}">
      <dgm:prSet/>
      <dgm:spPr/>
      <dgm:t>
        <a:bodyPr/>
        <a:lstStyle/>
        <a:p>
          <a:endParaRPr lang="ru-RU"/>
        </a:p>
      </dgm:t>
    </dgm:pt>
    <dgm:pt modelId="{51FBEE86-56EC-4B1B-9A7D-7B3CB1F65A5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Единство кассы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6AC58-11E6-4937-A90E-1337FD82A945}" type="parTrans" cxnId="{F17F8FBB-F1BE-46C8-83DB-A320BCB71519}">
      <dgm:prSet/>
      <dgm:spPr/>
      <dgm:t>
        <a:bodyPr/>
        <a:lstStyle/>
        <a:p>
          <a:endParaRPr lang="ru-RU"/>
        </a:p>
      </dgm:t>
    </dgm:pt>
    <dgm:pt modelId="{365AC1E6-50A7-47BF-A84A-F4033682F287}" type="sibTrans" cxnId="{F17F8FBB-F1BE-46C8-83DB-A320BCB71519}">
      <dgm:prSet/>
      <dgm:spPr/>
      <dgm:t>
        <a:bodyPr/>
        <a:lstStyle/>
        <a:p>
          <a:endParaRPr lang="ru-RU"/>
        </a:p>
      </dgm:t>
    </dgm:pt>
    <dgm:pt modelId="{D12EBB20-3249-4708-B6D4-E158D3D4C3B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1700" b="1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Достоверность бюджета</a:t>
          </a:r>
          <a:endParaRPr lang="ru-RU" sz="17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F6A8CD-3783-406F-A6A9-4FBBB22442D6}" type="parTrans" cxnId="{F5FBAFA2-9F20-4BBD-AA2A-07086E6BDC8D}">
      <dgm:prSet/>
      <dgm:spPr/>
      <dgm:t>
        <a:bodyPr/>
        <a:lstStyle/>
        <a:p>
          <a:endParaRPr lang="ru-RU"/>
        </a:p>
      </dgm:t>
    </dgm:pt>
    <dgm:pt modelId="{FECB9496-5946-4CE5-B204-C14BF7152FF3}" type="sibTrans" cxnId="{F5FBAFA2-9F20-4BBD-AA2A-07086E6BDC8D}">
      <dgm:prSet/>
      <dgm:spPr/>
      <dgm:t>
        <a:bodyPr/>
        <a:lstStyle/>
        <a:p>
          <a:endParaRPr lang="ru-RU"/>
        </a:p>
      </dgm:t>
    </dgm:pt>
    <dgm:pt modelId="{6FE0B2B1-9ED5-4EF7-8D5C-D70317D942C9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Единство бюджетной системы РФ</a:t>
          </a:r>
          <a:endParaRPr lang="ru-RU" sz="3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1FED9-8479-4AC3-BD6D-E736A20C092F}" type="sibTrans" cxnId="{06E22017-BFE9-44BD-9DEE-F5227D57280F}">
      <dgm:prSet/>
      <dgm:spPr/>
      <dgm:t>
        <a:bodyPr/>
        <a:lstStyle/>
        <a:p>
          <a:endParaRPr lang="ru-RU"/>
        </a:p>
      </dgm:t>
    </dgm:pt>
    <dgm:pt modelId="{BFCAD3B4-DE79-4C4C-A57C-F91A64FD85BA}" type="parTrans" cxnId="{06E22017-BFE9-44BD-9DEE-F5227D57280F}">
      <dgm:prSet/>
      <dgm:spPr/>
      <dgm:t>
        <a:bodyPr/>
        <a:lstStyle/>
        <a:p>
          <a:endParaRPr lang="ru-RU"/>
        </a:p>
      </dgm:t>
    </dgm:pt>
    <dgm:pt modelId="{B379F221-5F67-47F0-B5FF-587DDD6951BE}" type="pres">
      <dgm:prSet presAssocID="{5E6494B4-7D1C-4734-A4C9-2EA2C1981E4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0A0EF7-1DAE-40B4-81AA-36D59E86CB6C}" type="pres">
      <dgm:prSet presAssocID="{6FE0B2B1-9ED5-4EF7-8D5C-D70317D942C9}" presName="vertOne" presStyleCnt="0"/>
      <dgm:spPr/>
      <dgm:t>
        <a:bodyPr/>
        <a:lstStyle/>
        <a:p>
          <a:endParaRPr lang="ru-RU"/>
        </a:p>
      </dgm:t>
    </dgm:pt>
    <dgm:pt modelId="{AED1AC9C-DC4D-4CCD-8C20-DBA5C398A4CE}" type="pres">
      <dgm:prSet presAssocID="{6FE0B2B1-9ED5-4EF7-8D5C-D70317D942C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120DFA-4334-4E36-951A-471939895263}" type="pres">
      <dgm:prSet presAssocID="{6FE0B2B1-9ED5-4EF7-8D5C-D70317D942C9}" presName="parTransOne" presStyleCnt="0"/>
      <dgm:spPr/>
      <dgm:t>
        <a:bodyPr/>
        <a:lstStyle/>
        <a:p>
          <a:endParaRPr lang="ru-RU"/>
        </a:p>
      </dgm:t>
    </dgm:pt>
    <dgm:pt modelId="{928A6944-8F99-4E9C-8D12-C9B2F4A99911}" type="pres">
      <dgm:prSet presAssocID="{6FE0B2B1-9ED5-4EF7-8D5C-D70317D942C9}" presName="horzOne" presStyleCnt="0"/>
      <dgm:spPr/>
      <dgm:t>
        <a:bodyPr/>
        <a:lstStyle/>
        <a:p>
          <a:endParaRPr lang="ru-RU"/>
        </a:p>
      </dgm:t>
    </dgm:pt>
    <dgm:pt modelId="{9F9FE623-BAD7-46E8-ABC0-4F7ED38404AC}" type="pres">
      <dgm:prSet presAssocID="{961D999B-5CFD-4169-8C25-27DEA5AD9458}" presName="vertTwo" presStyleCnt="0"/>
      <dgm:spPr/>
      <dgm:t>
        <a:bodyPr/>
        <a:lstStyle/>
        <a:p>
          <a:endParaRPr lang="ru-RU"/>
        </a:p>
      </dgm:t>
    </dgm:pt>
    <dgm:pt modelId="{D26FDE59-A0D8-4E77-994E-BE7C7100D0AB}" type="pres">
      <dgm:prSet presAssocID="{961D999B-5CFD-4169-8C25-27DEA5AD945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591CE5-09FB-4EEC-84FF-34D3407CAFB5}" type="pres">
      <dgm:prSet presAssocID="{961D999B-5CFD-4169-8C25-27DEA5AD9458}" presName="parTransTwo" presStyleCnt="0"/>
      <dgm:spPr/>
      <dgm:t>
        <a:bodyPr/>
        <a:lstStyle/>
        <a:p>
          <a:endParaRPr lang="ru-RU"/>
        </a:p>
      </dgm:t>
    </dgm:pt>
    <dgm:pt modelId="{C3822CC7-739A-44BA-A143-A39FCAB3090F}" type="pres">
      <dgm:prSet presAssocID="{961D999B-5CFD-4169-8C25-27DEA5AD9458}" presName="horzTwo" presStyleCnt="0"/>
      <dgm:spPr/>
      <dgm:t>
        <a:bodyPr/>
        <a:lstStyle/>
        <a:p>
          <a:endParaRPr lang="ru-RU"/>
        </a:p>
      </dgm:t>
    </dgm:pt>
    <dgm:pt modelId="{A752F559-33F3-4AA2-8E46-0623763A4530}" type="pres">
      <dgm:prSet presAssocID="{BDB3157E-1A21-43F5-9FAF-0F66BFF7FB5B}" presName="vertThree" presStyleCnt="0"/>
      <dgm:spPr/>
      <dgm:t>
        <a:bodyPr/>
        <a:lstStyle/>
        <a:p>
          <a:endParaRPr lang="ru-RU"/>
        </a:p>
      </dgm:t>
    </dgm:pt>
    <dgm:pt modelId="{A3016CBE-E29C-4E9C-851A-8E1C74137E2E}" type="pres">
      <dgm:prSet presAssocID="{BDB3157E-1A21-43F5-9FAF-0F66BFF7FB5B}" presName="txThree" presStyleLbl="node3" presStyleIdx="0" presStyleCnt="3" custScaleX="114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C17BEB-B024-4311-9855-DDCA64BF42E8}" type="pres">
      <dgm:prSet presAssocID="{BDB3157E-1A21-43F5-9FAF-0F66BFF7FB5B}" presName="parTransThree" presStyleCnt="0"/>
      <dgm:spPr/>
      <dgm:t>
        <a:bodyPr/>
        <a:lstStyle/>
        <a:p>
          <a:endParaRPr lang="ru-RU"/>
        </a:p>
      </dgm:t>
    </dgm:pt>
    <dgm:pt modelId="{29932936-FDB0-4BC0-BAC5-348091674B11}" type="pres">
      <dgm:prSet presAssocID="{BDB3157E-1A21-43F5-9FAF-0F66BFF7FB5B}" presName="horzThree" presStyleCnt="0"/>
      <dgm:spPr/>
      <dgm:t>
        <a:bodyPr/>
        <a:lstStyle/>
        <a:p>
          <a:endParaRPr lang="ru-RU"/>
        </a:p>
      </dgm:t>
    </dgm:pt>
    <dgm:pt modelId="{B1C095D9-2A06-4553-BAC6-1F2654F74C15}" type="pres">
      <dgm:prSet presAssocID="{CAE3A5D0-5B0C-469B-B975-6D9EDBC8F1B6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372A78-6BA2-462B-889B-9E27F985C53A}" type="pres">
      <dgm:prSet presAssocID="{CAE3A5D0-5B0C-469B-B975-6D9EDBC8F1B6}" presName="txFour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283CDE-8E33-4924-A3FC-DC6D81C7DCCA}" type="pres">
      <dgm:prSet presAssocID="{CAE3A5D0-5B0C-469B-B975-6D9EDBC8F1B6}" presName="parTransFour" presStyleCnt="0"/>
      <dgm:spPr/>
      <dgm:t>
        <a:bodyPr/>
        <a:lstStyle/>
        <a:p>
          <a:endParaRPr lang="ru-RU"/>
        </a:p>
      </dgm:t>
    </dgm:pt>
    <dgm:pt modelId="{BA467E61-C4A2-4A20-BDC6-C599E86542C8}" type="pres">
      <dgm:prSet presAssocID="{CAE3A5D0-5B0C-469B-B975-6D9EDBC8F1B6}" presName="horzFour" presStyleCnt="0"/>
      <dgm:spPr/>
      <dgm:t>
        <a:bodyPr/>
        <a:lstStyle/>
        <a:p>
          <a:endParaRPr lang="ru-RU"/>
        </a:p>
      </dgm:t>
    </dgm:pt>
    <dgm:pt modelId="{D6B2EDC1-D473-490B-B57D-0CA0CBC5C1EC}" type="pres">
      <dgm:prSet presAssocID="{1895BE3C-CF6C-4AAA-81A0-1082027A6B83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B3C916-D54C-49ED-B62C-E5E36B93A4B8}" type="pres">
      <dgm:prSet presAssocID="{1895BE3C-CF6C-4AAA-81A0-1082027A6B83}" presName="txFour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C0C2A9-4765-4A08-8F07-B7135C31328B}" type="pres">
      <dgm:prSet presAssocID="{1895BE3C-CF6C-4AAA-81A0-1082027A6B83}" presName="horzFour" presStyleCnt="0"/>
      <dgm:spPr/>
      <dgm:t>
        <a:bodyPr/>
        <a:lstStyle/>
        <a:p>
          <a:endParaRPr lang="ru-RU"/>
        </a:p>
      </dgm:t>
    </dgm:pt>
    <dgm:pt modelId="{728185C7-6DD5-4778-B2C7-58CA7B1C6DEE}" type="pres">
      <dgm:prSet presAssocID="{1EB3AB5E-F6E5-49B3-B128-4A01B344A7C7}" presName="sibSpaceThree" presStyleCnt="0"/>
      <dgm:spPr/>
      <dgm:t>
        <a:bodyPr/>
        <a:lstStyle/>
        <a:p>
          <a:endParaRPr lang="ru-RU"/>
        </a:p>
      </dgm:t>
    </dgm:pt>
    <dgm:pt modelId="{A583E813-30FD-4350-9432-ED9E7D11986D}" type="pres">
      <dgm:prSet presAssocID="{B088FDE1-593C-4D78-ABF0-58B23C21D4B2}" presName="vertThree" presStyleCnt="0"/>
      <dgm:spPr/>
      <dgm:t>
        <a:bodyPr/>
        <a:lstStyle/>
        <a:p>
          <a:endParaRPr lang="ru-RU"/>
        </a:p>
      </dgm:t>
    </dgm:pt>
    <dgm:pt modelId="{6B7283B0-00CE-4F2C-88F7-F67E6EE687EF}" type="pres">
      <dgm:prSet presAssocID="{B088FDE1-593C-4D78-ABF0-58B23C21D4B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E6D93E-33FD-46FA-996A-14DCB09FC045}" type="pres">
      <dgm:prSet presAssocID="{B088FDE1-593C-4D78-ABF0-58B23C21D4B2}" presName="parTransThree" presStyleCnt="0"/>
      <dgm:spPr/>
      <dgm:t>
        <a:bodyPr/>
        <a:lstStyle/>
        <a:p>
          <a:endParaRPr lang="ru-RU"/>
        </a:p>
      </dgm:t>
    </dgm:pt>
    <dgm:pt modelId="{65C699DD-CA7B-4E39-88A8-50595DD94050}" type="pres">
      <dgm:prSet presAssocID="{B088FDE1-593C-4D78-ABF0-58B23C21D4B2}" presName="horzThree" presStyleCnt="0"/>
      <dgm:spPr/>
      <dgm:t>
        <a:bodyPr/>
        <a:lstStyle/>
        <a:p>
          <a:endParaRPr lang="ru-RU"/>
        </a:p>
      </dgm:t>
    </dgm:pt>
    <dgm:pt modelId="{98E59132-05C2-4950-9C8A-05F68030EE09}" type="pres">
      <dgm:prSet presAssocID="{7A166EF7-E795-4F8C-91AD-3FA39E1C57F6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1F44A0-F984-414B-BA35-AEFB3DD494BE}" type="pres">
      <dgm:prSet presAssocID="{7A166EF7-E795-4F8C-91AD-3FA39E1C57F6}" presName="txFour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B0AF02-3229-44E7-8841-57FDF3915446}" type="pres">
      <dgm:prSet presAssocID="{7A166EF7-E795-4F8C-91AD-3FA39E1C57F6}" presName="parTransFour" presStyleCnt="0"/>
      <dgm:spPr/>
      <dgm:t>
        <a:bodyPr/>
        <a:lstStyle/>
        <a:p>
          <a:endParaRPr lang="ru-RU"/>
        </a:p>
      </dgm:t>
    </dgm:pt>
    <dgm:pt modelId="{1E2FE402-4792-4263-B360-E1591A183018}" type="pres">
      <dgm:prSet presAssocID="{7A166EF7-E795-4F8C-91AD-3FA39E1C57F6}" presName="horzFour" presStyleCnt="0"/>
      <dgm:spPr/>
      <dgm:t>
        <a:bodyPr/>
        <a:lstStyle/>
        <a:p>
          <a:endParaRPr lang="ru-RU"/>
        </a:p>
      </dgm:t>
    </dgm:pt>
    <dgm:pt modelId="{CB7665CC-EF21-4CA9-AFE4-968210DA437C}" type="pres">
      <dgm:prSet presAssocID="{7B847067-B2DE-4D21-BCA5-646B192A91AC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C597D4-5573-4E79-9ABD-45959EE0F49A}" type="pres">
      <dgm:prSet presAssocID="{7B847067-B2DE-4D21-BCA5-646B192A91AC}" presName="txFour" presStyleLbl="node4" presStyleIdx="3" presStyleCnt="7" custScaleX="113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2E04CF-A291-4573-BCCD-57C74B89EEC3}" type="pres">
      <dgm:prSet presAssocID="{7B847067-B2DE-4D21-BCA5-646B192A91AC}" presName="horzFour" presStyleCnt="0"/>
      <dgm:spPr/>
      <dgm:t>
        <a:bodyPr/>
        <a:lstStyle/>
        <a:p>
          <a:endParaRPr lang="ru-RU"/>
        </a:p>
      </dgm:t>
    </dgm:pt>
    <dgm:pt modelId="{58B2CE1B-7FB0-452E-AC1B-D9C1DAE287F9}" type="pres">
      <dgm:prSet presAssocID="{EDC43602-4C4C-4C5C-8771-882ADF5FB79F}" presName="sibSpaceFour" presStyleCnt="0"/>
      <dgm:spPr/>
      <dgm:t>
        <a:bodyPr/>
        <a:lstStyle/>
        <a:p>
          <a:endParaRPr lang="ru-RU"/>
        </a:p>
      </dgm:t>
    </dgm:pt>
    <dgm:pt modelId="{9B2286C9-AAF2-473F-9D92-FCA88CF93979}" type="pres">
      <dgm:prSet presAssocID="{51FBEE86-56EC-4B1B-9A7D-7B3CB1F65A57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A79FDC-E0C1-4030-854A-9E63500E2901}" type="pres">
      <dgm:prSet presAssocID="{51FBEE86-56EC-4B1B-9A7D-7B3CB1F65A57}" presName="txFour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5528BE-EEDF-4D20-A2E3-6A80BC2659FB}" type="pres">
      <dgm:prSet presAssocID="{51FBEE86-56EC-4B1B-9A7D-7B3CB1F65A57}" presName="horzFour" presStyleCnt="0"/>
      <dgm:spPr/>
      <dgm:t>
        <a:bodyPr/>
        <a:lstStyle/>
        <a:p>
          <a:endParaRPr lang="ru-RU"/>
        </a:p>
      </dgm:t>
    </dgm:pt>
    <dgm:pt modelId="{0DA96890-231A-42C9-AC0B-44086637E5AA}" type="pres">
      <dgm:prSet presAssocID="{B4F523B9-B51A-4CD8-9B6A-2C4A08B8D7BF}" presName="sibSpaceTwo" presStyleCnt="0"/>
      <dgm:spPr/>
      <dgm:t>
        <a:bodyPr/>
        <a:lstStyle/>
        <a:p>
          <a:endParaRPr lang="ru-RU"/>
        </a:p>
      </dgm:t>
    </dgm:pt>
    <dgm:pt modelId="{0D2DAB4E-3129-4FDC-85A3-B33CE870A231}" type="pres">
      <dgm:prSet presAssocID="{A50DC4AE-168C-4D27-BA3F-9E6A67CF3C88}" presName="vertTwo" presStyleCnt="0"/>
      <dgm:spPr/>
      <dgm:t>
        <a:bodyPr/>
        <a:lstStyle/>
        <a:p>
          <a:endParaRPr lang="ru-RU"/>
        </a:p>
      </dgm:t>
    </dgm:pt>
    <dgm:pt modelId="{78D98D44-F378-44A2-A17F-569D640AE89F}" type="pres">
      <dgm:prSet presAssocID="{A50DC4AE-168C-4D27-BA3F-9E6A67CF3C88}" presName="txTwo" presStyleLbl="node2" presStyleIdx="1" presStyleCnt="2" custScaleX="112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1C21D6-C817-499D-AF7C-C61ACC604538}" type="pres">
      <dgm:prSet presAssocID="{A50DC4AE-168C-4D27-BA3F-9E6A67CF3C88}" presName="parTransTwo" presStyleCnt="0"/>
      <dgm:spPr/>
      <dgm:t>
        <a:bodyPr/>
        <a:lstStyle/>
        <a:p>
          <a:endParaRPr lang="ru-RU"/>
        </a:p>
      </dgm:t>
    </dgm:pt>
    <dgm:pt modelId="{2195C538-64B8-41A1-AF4B-AED501DEDA78}" type="pres">
      <dgm:prSet presAssocID="{A50DC4AE-168C-4D27-BA3F-9E6A67CF3C88}" presName="horzTwo" presStyleCnt="0"/>
      <dgm:spPr/>
      <dgm:t>
        <a:bodyPr/>
        <a:lstStyle/>
        <a:p>
          <a:endParaRPr lang="ru-RU"/>
        </a:p>
      </dgm:t>
    </dgm:pt>
    <dgm:pt modelId="{0D29CAE4-AB60-4EC9-9454-72583D657994}" type="pres">
      <dgm:prSet presAssocID="{53CD7575-48CD-4A6C-AB33-BA3B44BF59AA}" presName="vertThree" presStyleCnt="0"/>
      <dgm:spPr/>
      <dgm:t>
        <a:bodyPr/>
        <a:lstStyle/>
        <a:p>
          <a:endParaRPr lang="ru-RU"/>
        </a:p>
      </dgm:t>
    </dgm:pt>
    <dgm:pt modelId="{EBAE0B6B-6BCD-4AD5-8CB2-3657C8C59EA0}" type="pres">
      <dgm:prSet presAssocID="{53CD7575-48CD-4A6C-AB33-BA3B44BF59A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EE3C4-3334-4EA8-858D-ACFA2AA89125}" type="pres">
      <dgm:prSet presAssocID="{53CD7575-48CD-4A6C-AB33-BA3B44BF59AA}" presName="parTransThree" presStyleCnt="0"/>
      <dgm:spPr/>
      <dgm:t>
        <a:bodyPr/>
        <a:lstStyle/>
        <a:p>
          <a:endParaRPr lang="ru-RU"/>
        </a:p>
      </dgm:t>
    </dgm:pt>
    <dgm:pt modelId="{8BE29E49-ECAB-4962-8AE3-42A8D448BDEF}" type="pres">
      <dgm:prSet presAssocID="{53CD7575-48CD-4A6C-AB33-BA3B44BF59AA}" presName="horzThree" presStyleCnt="0"/>
      <dgm:spPr/>
      <dgm:t>
        <a:bodyPr/>
        <a:lstStyle/>
        <a:p>
          <a:endParaRPr lang="ru-RU"/>
        </a:p>
      </dgm:t>
    </dgm:pt>
    <dgm:pt modelId="{E5A0CF78-E7BE-4D0B-A2F9-83069E7428A7}" type="pres">
      <dgm:prSet presAssocID="{01AD169C-6808-4826-9553-B24305CE1BC4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CAD58-9E87-4F98-9864-987780F91629}" type="pres">
      <dgm:prSet presAssocID="{01AD169C-6808-4826-9553-B24305CE1BC4}" presName="txFour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7341C1-2D53-4D2C-A73D-F68E587EAF20}" type="pres">
      <dgm:prSet presAssocID="{01AD169C-6808-4826-9553-B24305CE1BC4}" presName="parTransFour" presStyleCnt="0"/>
      <dgm:spPr/>
      <dgm:t>
        <a:bodyPr/>
        <a:lstStyle/>
        <a:p>
          <a:endParaRPr lang="ru-RU"/>
        </a:p>
      </dgm:t>
    </dgm:pt>
    <dgm:pt modelId="{4656D484-6D13-4C5B-AA55-BA49FD7E62F8}" type="pres">
      <dgm:prSet presAssocID="{01AD169C-6808-4826-9553-B24305CE1BC4}" presName="horzFour" presStyleCnt="0"/>
      <dgm:spPr/>
      <dgm:t>
        <a:bodyPr/>
        <a:lstStyle/>
        <a:p>
          <a:endParaRPr lang="ru-RU"/>
        </a:p>
      </dgm:t>
    </dgm:pt>
    <dgm:pt modelId="{D2B96F00-5498-45B9-BD10-77DA305B897E}" type="pres">
      <dgm:prSet presAssocID="{D12EBB20-3249-4708-B6D4-E158D3D4C3B2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E64CF-C94E-4303-A29F-7FA8CC5D617E}" type="pres">
      <dgm:prSet presAssocID="{D12EBB20-3249-4708-B6D4-E158D3D4C3B2}" presName="txFour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ED2C50-E032-4CAA-9921-D5BE656AE6FE}" type="pres">
      <dgm:prSet presAssocID="{D12EBB20-3249-4708-B6D4-E158D3D4C3B2}" presName="horzFour" presStyleCnt="0"/>
      <dgm:spPr/>
      <dgm:t>
        <a:bodyPr/>
        <a:lstStyle/>
        <a:p>
          <a:endParaRPr lang="ru-RU"/>
        </a:p>
      </dgm:t>
    </dgm:pt>
  </dgm:ptLst>
  <dgm:cxnLst>
    <dgm:cxn modelId="{0AD55628-3BD5-4247-B0C5-0805C6D6000B}" srcId="{961D999B-5CFD-4169-8C25-27DEA5AD9458}" destId="{BDB3157E-1A21-43F5-9FAF-0F66BFF7FB5B}" srcOrd="0" destOrd="0" parTransId="{2C0C4816-4455-4856-B6EF-02B86D531210}" sibTransId="{1EB3AB5E-F6E5-49B3-B128-4A01B344A7C7}"/>
    <dgm:cxn modelId="{5512B564-7545-452A-ADCC-58BF7FD5F9A9}" srcId="{961D999B-5CFD-4169-8C25-27DEA5AD9458}" destId="{B088FDE1-593C-4D78-ABF0-58B23C21D4B2}" srcOrd="1" destOrd="0" parTransId="{0287E62C-48EA-45B4-9477-D7DB7F3952DB}" sibTransId="{903C7A32-DF62-4812-B74F-6A96E19A66E0}"/>
    <dgm:cxn modelId="{CB446BBF-363A-4194-9A8F-A219BC49ABF2}" type="presOf" srcId="{B088FDE1-593C-4D78-ABF0-58B23C21D4B2}" destId="{6B7283B0-00CE-4F2C-88F7-F67E6EE687EF}" srcOrd="0" destOrd="0" presId="urn:microsoft.com/office/officeart/2005/8/layout/hierarchy4"/>
    <dgm:cxn modelId="{7CCA0A98-7A6F-46B3-A484-61449BB67B15}" srcId="{53CD7575-48CD-4A6C-AB33-BA3B44BF59AA}" destId="{01AD169C-6808-4826-9553-B24305CE1BC4}" srcOrd="0" destOrd="0" parTransId="{01A2B9E1-C6CA-4E4B-9DFB-578EF7E3AAC5}" sibTransId="{1CAF811A-2CEE-4798-8972-1AFF05478711}"/>
    <dgm:cxn modelId="{F17F8FBB-F1BE-46C8-83DB-A320BCB71519}" srcId="{7A166EF7-E795-4F8C-91AD-3FA39E1C57F6}" destId="{51FBEE86-56EC-4B1B-9A7D-7B3CB1F65A57}" srcOrd="1" destOrd="0" parTransId="{84B6AC58-11E6-4937-A90E-1337FD82A945}" sibTransId="{365AC1E6-50A7-47BF-A84A-F4033682F287}"/>
    <dgm:cxn modelId="{EE32F1C4-C0C0-4373-B329-6982C480E161}" srcId="{6FE0B2B1-9ED5-4EF7-8D5C-D70317D942C9}" destId="{961D999B-5CFD-4169-8C25-27DEA5AD9458}" srcOrd="0" destOrd="0" parTransId="{5B8B0576-3DD4-4FA0-BA20-A4DDC2ED3019}" sibTransId="{B4F523B9-B51A-4CD8-9B6A-2C4A08B8D7BF}"/>
    <dgm:cxn modelId="{4661B173-79CD-492F-9881-48741DF333FB}" srcId="{6FE0B2B1-9ED5-4EF7-8D5C-D70317D942C9}" destId="{A50DC4AE-168C-4D27-BA3F-9E6A67CF3C88}" srcOrd="1" destOrd="0" parTransId="{7E7F049F-61F1-4377-B387-F9E34B33BA37}" sibTransId="{73280954-2E05-4FE8-9078-0DCAA594154D}"/>
    <dgm:cxn modelId="{A0B84BC7-A8AF-4687-9B7C-1483E8214DEE}" type="presOf" srcId="{CAE3A5D0-5B0C-469B-B975-6D9EDBC8F1B6}" destId="{01372A78-6BA2-462B-889B-9E27F985C53A}" srcOrd="0" destOrd="0" presId="urn:microsoft.com/office/officeart/2005/8/layout/hierarchy4"/>
    <dgm:cxn modelId="{03F326DE-30EA-4A81-9E56-09B8AEAD5925}" type="presOf" srcId="{A50DC4AE-168C-4D27-BA3F-9E6A67CF3C88}" destId="{78D98D44-F378-44A2-A17F-569D640AE89F}" srcOrd="0" destOrd="0" presId="urn:microsoft.com/office/officeart/2005/8/layout/hierarchy4"/>
    <dgm:cxn modelId="{772DF0AF-AFC4-41FA-A26E-18F1F566ED25}" type="presOf" srcId="{6FE0B2B1-9ED5-4EF7-8D5C-D70317D942C9}" destId="{AED1AC9C-DC4D-4CCD-8C20-DBA5C398A4CE}" srcOrd="0" destOrd="0" presId="urn:microsoft.com/office/officeart/2005/8/layout/hierarchy4"/>
    <dgm:cxn modelId="{06E22017-BFE9-44BD-9DEE-F5227D57280F}" srcId="{5E6494B4-7D1C-4734-A4C9-2EA2C1981E44}" destId="{6FE0B2B1-9ED5-4EF7-8D5C-D70317D942C9}" srcOrd="0" destOrd="0" parTransId="{BFCAD3B4-DE79-4C4C-A57C-F91A64FD85BA}" sibTransId="{BD01FED9-8479-4AC3-BD6D-E736A20C092F}"/>
    <dgm:cxn modelId="{08F7200B-2B92-41B6-9C24-536F6D97158B}" srcId="{CAE3A5D0-5B0C-469B-B975-6D9EDBC8F1B6}" destId="{1895BE3C-CF6C-4AAA-81A0-1082027A6B83}" srcOrd="0" destOrd="0" parTransId="{4C692E3C-3F7E-49DE-9319-3DF510E8A93C}" sibTransId="{67249B59-4225-421B-B62C-010B82DBC18D}"/>
    <dgm:cxn modelId="{13831D38-3FC7-4B8D-A891-B39672DBC9EC}" srcId="{B088FDE1-593C-4D78-ABF0-58B23C21D4B2}" destId="{7A166EF7-E795-4F8C-91AD-3FA39E1C57F6}" srcOrd="0" destOrd="0" parTransId="{1A7A706F-F505-4B4D-BC27-3B56092F20E5}" sibTransId="{16CFEB21-96CA-4523-83DA-8BC4A2D1BBBC}"/>
    <dgm:cxn modelId="{25C4B540-A1EE-4632-9598-29CD0890A523}" srcId="{A50DC4AE-168C-4D27-BA3F-9E6A67CF3C88}" destId="{53CD7575-48CD-4A6C-AB33-BA3B44BF59AA}" srcOrd="0" destOrd="0" parTransId="{6C59DEE6-AAB8-4048-9782-1A0726DCEDF0}" sibTransId="{475DBFDF-2C99-4F55-8449-A38BF6C474AE}"/>
    <dgm:cxn modelId="{67032F32-866E-4D6E-B077-F943F2551E15}" type="presOf" srcId="{D12EBB20-3249-4708-B6D4-E158D3D4C3B2}" destId="{001E64CF-C94E-4303-A29F-7FA8CC5D617E}" srcOrd="0" destOrd="0" presId="urn:microsoft.com/office/officeart/2005/8/layout/hierarchy4"/>
    <dgm:cxn modelId="{34D958F0-D4FD-4EE9-ACD2-30445B95D42E}" srcId="{BDB3157E-1A21-43F5-9FAF-0F66BFF7FB5B}" destId="{CAE3A5D0-5B0C-469B-B975-6D9EDBC8F1B6}" srcOrd="0" destOrd="0" parTransId="{EC5ADFF3-3228-4C56-B869-FCA4D9768EEA}" sibTransId="{9A39E706-76CC-4F94-A41F-A50D6C757D0C}"/>
    <dgm:cxn modelId="{51415A05-25FE-45F3-A0E1-BDDAA9DF3330}" type="presOf" srcId="{BDB3157E-1A21-43F5-9FAF-0F66BFF7FB5B}" destId="{A3016CBE-E29C-4E9C-851A-8E1C74137E2E}" srcOrd="0" destOrd="0" presId="urn:microsoft.com/office/officeart/2005/8/layout/hierarchy4"/>
    <dgm:cxn modelId="{D970AC9A-DD4E-4D1A-8788-D79860687EF6}" srcId="{7A166EF7-E795-4F8C-91AD-3FA39E1C57F6}" destId="{7B847067-B2DE-4D21-BCA5-646B192A91AC}" srcOrd="0" destOrd="0" parTransId="{EDA96B82-3D39-4446-8525-03751224FEF7}" sibTransId="{EDC43602-4C4C-4C5C-8771-882ADF5FB79F}"/>
    <dgm:cxn modelId="{B5BFB22A-8342-4B10-81F5-1D7A15A86966}" type="presOf" srcId="{5E6494B4-7D1C-4734-A4C9-2EA2C1981E44}" destId="{B379F221-5F67-47F0-B5FF-587DDD6951BE}" srcOrd="0" destOrd="0" presId="urn:microsoft.com/office/officeart/2005/8/layout/hierarchy4"/>
    <dgm:cxn modelId="{7F340494-E3D5-4129-95EF-9130C04BD119}" type="presOf" srcId="{1895BE3C-CF6C-4AAA-81A0-1082027A6B83}" destId="{BEB3C916-D54C-49ED-B62C-E5E36B93A4B8}" srcOrd="0" destOrd="0" presId="urn:microsoft.com/office/officeart/2005/8/layout/hierarchy4"/>
    <dgm:cxn modelId="{0C97A573-4BD5-471A-90DF-463BCBAF448E}" type="presOf" srcId="{01AD169C-6808-4826-9553-B24305CE1BC4}" destId="{EEDCAD58-9E87-4F98-9864-987780F91629}" srcOrd="0" destOrd="0" presId="urn:microsoft.com/office/officeart/2005/8/layout/hierarchy4"/>
    <dgm:cxn modelId="{C0F8F3D7-8073-4BBA-A08D-0B6CF7225A73}" type="presOf" srcId="{53CD7575-48CD-4A6C-AB33-BA3B44BF59AA}" destId="{EBAE0B6B-6BCD-4AD5-8CB2-3657C8C59EA0}" srcOrd="0" destOrd="0" presId="urn:microsoft.com/office/officeart/2005/8/layout/hierarchy4"/>
    <dgm:cxn modelId="{8019DBA2-D334-470F-8322-085F0511C956}" type="presOf" srcId="{7A166EF7-E795-4F8C-91AD-3FA39E1C57F6}" destId="{481F44A0-F984-414B-BA35-AEFB3DD494BE}" srcOrd="0" destOrd="0" presId="urn:microsoft.com/office/officeart/2005/8/layout/hierarchy4"/>
    <dgm:cxn modelId="{0D6FEA9C-2290-4F2D-BAF4-E60330839AD4}" type="presOf" srcId="{51FBEE86-56EC-4B1B-9A7D-7B3CB1F65A57}" destId="{02A79FDC-E0C1-4030-854A-9E63500E2901}" srcOrd="0" destOrd="0" presId="urn:microsoft.com/office/officeart/2005/8/layout/hierarchy4"/>
    <dgm:cxn modelId="{C5EC0736-CDD1-4D9C-B623-F979E576285E}" type="presOf" srcId="{7B847067-B2DE-4D21-BCA5-646B192A91AC}" destId="{F1C597D4-5573-4E79-9ABD-45959EE0F49A}" srcOrd="0" destOrd="0" presId="urn:microsoft.com/office/officeart/2005/8/layout/hierarchy4"/>
    <dgm:cxn modelId="{F5FBAFA2-9F20-4BBD-AA2A-07086E6BDC8D}" srcId="{01AD169C-6808-4826-9553-B24305CE1BC4}" destId="{D12EBB20-3249-4708-B6D4-E158D3D4C3B2}" srcOrd="0" destOrd="0" parTransId="{15F6A8CD-3783-406F-A6A9-4FBBB22442D6}" sibTransId="{FECB9496-5946-4CE5-B204-C14BF7152FF3}"/>
    <dgm:cxn modelId="{1E85C751-1910-4955-83B5-8BDE4B5BABDC}" type="presOf" srcId="{961D999B-5CFD-4169-8C25-27DEA5AD9458}" destId="{D26FDE59-A0D8-4E77-994E-BE7C7100D0AB}" srcOrd="0" destOrd="0" presId="urn:microsoft.com/office/officeart/2005/8/layout/hierarchy4"/>
    <dgm:cxn modelId="{5CB74456-2187-4157-B905-EDEAEF5CCB81}" type="presParOf" srcId="{B379F221-5F67-47F0-B5FF-587DDD6951BE}" destId="{2E0A0EF7-1DAE-40B4-81AA-36D59E86CB6C}" srcOrd="0" destOrd="0" presId="urn:microsoft.com/office/officeart/2005/8/layout/hierarchy4"/>
    <dgm:cxn modelId="{BDC9A292-B35B-449B-B360-31765B551416}" type="presParOf" srcId="{2E0A0EF7-1DAE-40B4-81AA-36D59E86CB6C}" destId="{AED1AC9C-DC4D-4CCD-8C20-DBA5C398A4CE}" srcOrd="0" destOrd="0" presId="urn:microsoft.com/office/officeart/2005/8/layout/hierarchy4"/>
    <dgm:cxn modelId="{7C10080E-B103-4939-9C3B-D736AEAC7A70}" type="presParOf" srcId="{2E0A0EF7-1DAE-40B4-81AA-36D59E86CB6C}" destId="{11120DFA-4334-4E36-951A-471939895263}" srcOrd="1" destOrd="0" presId="urn:microsoft.com/office/officeart/2005/8/layout/hierarchy4"/>
    <dgm:cxn modelId="{BC17B59E-F309-4DAB-8DD8-E974318C3F43}" type="presParOf" srcId="{2E0A0EF7-1DAE-40B4-81AA-36D59E86CB6C}" destId="{928A6944-8F99-4E9C-8D12-C9B2F4A99911}" srcOrd="2" destOrd="0" presId="urn:microsoft.com/office/officeart/2005/8/layout/hierarchy4"/>
    <dgm:cxn modelId="{A2C562E8-A584-4658-950E-A4F0B63E4263}" type="presParOf" srcId="{928A6944-8F99-4E9C-8D12-C9B2F4A99911}" destId="{9F9FE623-BAD7-46E8-ABC0-4F7ED38404AC}" srcOrd="0" destOrd="0" presId="urn:microsoft.com/office/officeart/2005/8/layout/hierarchy4"/>
    <dgm:cxn modelId="{B4DBD70A-D6D8-44AB-9BB6-C1A030ACCFC7}" type="presParOf" srcId="{9F9FE623-BAD7-46E8-ABC0-4F7ED38404AC}" destId="{D26FDE59-A0D8-4E77-994E-BE7C7100D0AB}" srcOrd="0" destOrd="0" presId="urn:microsoft.com/office/officeart/2005/8/layout/hierarchy4"/>
    <dgm:cxn modelId="{1BC4EB0B-C090-4E09-9258-45EFD5BDAC3D}" type="presParOf" srcId="{9F9FE623-BAD7-46E8-ABC0-4F7ED38404AC}" destId="{4D591CE5-09FB-4EEC-84FF-34D3407CAFB5}" srcOrd="1" destOrd="0" presId="urn:microsoft.com/office/officeart/2005/8/layout/hierarchy4"/>
    <dgm:cxn modelId="{39132FBC-684D-43E2-AC86-A6E1ADCB407D}" type="presParOf" srcId="{9F9FE623-BAD7-46E8-ABC0-4F7ED38404AC}" destId="{C3822CC7-739A-44BA-A143-A39FCAB3090F}" srcOrd="2" destOrd="0" presId="urn:microsoft.com/office/officeart/2005/8/layout/hierarchy4"/>
    <dgm:cxn modelId="{C321EB2E-2B2D-4EBE-9E7F-0FB3CF57CEBD}" type="presParOf" srcId="{C3822CC7-739A-44BA-A143-A39FCAB3090F}" destId="{A752F559-33F3-4AA2-8E46-0623763A4530}" srcOrd="0" destOrd="0" presId="urn:microsoft.com/office/officeart/2005/8/layout/hierarchy4"/>
    <dgm:cxn modelId="{D008E28A-2E58-4629-BC0A-96E9369010A7}" type="presParOf" srcId="{A752F559-33F3-4AA2-8E46-0623763A4530}" destId="{A3016CBE-E29C-4E9C-851A-8E1C74137E2E}" srcOrd="0" destOrd="0" presId="urn:microsoft.com/office/officeart/2005/8/layout/hierarchy4"/>
    <dgm:cxn modelId="{A95C0095-0BFE-4809-8AED-D60466B953C2}" type="presParOf" srcId="{A752F559-33F3-4AA2-8E46-0623763A4530}" destId="{90C17BEB-B024-4311-9855-DDCA64BF42E8}" srcOrd="1" destOrd="0" presId="urn:microsoft.com/office/officeart/2005/8/layout/hierarchy4"/>
    <dgm:cxn modelId="{642BF3BB-8356-4AE3-832F-C7038206BD0C}" type="presParOf" srcId="{A752F559-33F3-4AA2-8E46-0623763A4530}" destId="{29932936-FDB0-4BC0-BAC5-348091674B11}" srcOrd="2" destOrd="0" presId="urn:microsoft.com/office/officeart/2005/8/layout/hierarchy4"/>
    <dgm:cxn modelId="{5458277B-6EDD-48DB-8DAA-3BB60D704E9E}" type="presParOf" srcId="{29932936-FDB0-4BC0-BAC5-348091674B11}" destId="{B1C095D9-2A06-4553-BAC6-1F2654F74C15}" srcOrd="0" destOrd="0" presId="urn:microsoft.com/office/officeart/2005/8/layout/hierarchy4"/>
    <dgm:cxn modelId="{B115E599-2056-4C36-B1E9-5A254F5F494D}" type="presParOf" srcId="{B1C095D9-2A06-4553-BAC6-1F2654F74C15}" destId="{01372A78-6BA2-462B-889B-9E27F985C53A}" srcOrd="0" destOrd="0" presId="urn:microsoft.com/office/officeart/2005/8/layout/hierarchy4"/>
    <dgm:cxn modelId="{EC985F20-89E1-4E79-9D59-EA8D05C57C66}" type="presParOf" srcId="{B1C095D9-2A06-4553-BAC6-1F2654F74C15}" destId="{35283CDE-8E33-4924-A3FC-DC6D81C7DCCA}" srcOrd="1" destOrd="0" presId="urn:microsoft.com/office/officeart/2005/8/layout/hierarchy4"/>
    <dgm:cxn modelId="{73496BB4-F433-40C2-BD2D-86F4A901F8D6}" type="presParOf" srcId="{B1C095D9-2A06-4553-BAC6-1F2654F74C15}" destId="{BA467E61-C4A2-4A20-BDC6-C599E86542C8}" srcOrd="2" destOrd="0" presId="urn:microsoft.com/office/officeart/2005/8/layout/hierarchy4"/>
    <dgm:cxn modelId="{2627DEF2-E004-47FE-8B1D-4F8B5A01EBAE}" type="presParOf" srcId="{BA467E61-C4A2-4A20-BDC6-C599E86542C8}" destId="{D6B2EDC1-D473-490B-B57D-0CA0CBC5C1EC}" srcOrd="0" destOrd="0" presId="urn:microsoft.com/office/officeart/2005/8/layout/hierarchy4"/>
    <dgm:cxn modelId="{5FE60344-266D-4549-AFFE-8BAE04A34A4B}" type="presParOf" srcId="{D6B2EDC1-D473-490B-B57D-0CA0CBC5C1EC}" destId="{BEB3C916-D54C-49ED-B62C-E5E36B93A4B8}" srcOrd="0" destOrd="0" presId="urn:microsoft.com/office/officeart/2005/8/layout/hierarchy4"/>
    <dgm:cxn modelId="{186C1157-890E-4504-B095-9CF2C0A12288}" type="presParOf" srcId="{D6B2EDC1-D473-490B-B57D-0CA0CBC5C1EC}" destId="{C2C0C2A9-4765-4A08-8F07-B7135C31328B}" srcOrd="1" destOrd="0" presId="urn:microsoft.com/office/officeart/2005/8/layout/hierarchy4"/>
    <dgm:cxn modelId="{F421741C-A232-422E-A9ED-03602B1FAA5E}" type="presParOf" srcId="{C3822CC7-739A-44BA-A143-A39FCAB3090F}" destId="{728185C7-6DD5-4778-B2C7-58CA7B1C6DEE}" srcOrd="1" destOrd="0" presId="urn:microsoft.com/office/officeart/2005/8/layout/hierarchy4"/>
    <dgm:cxn modelId="{BAC7700A-C403-43E2-8953-C44DB8C88E33}" type="presParOf" srcId="{C3822CC7-739A-44BA-A143-A39FCAB3090F}" destId="{A583E813-30FD-4350-9432-ED9E7D11986D}" srcOrd="2" destOrd="0" presId="urn:microsoft.com/office/officeart/2005/8/layout/hierarchy4"/>
    <dgm:cxn modelId="{6D7F4783-8465-4729-AC15-3CAF254F7D71}" type="presParOf" srcId="{A583E813-30FD-4350-9432-ED9E7D11986D}" destId="{6B7283B0-00CE-4F2C-88F7-F67E6EE687EF}" srcOrd="0" destOrd="0" presId="urn:microsoft.com/office/officeart/2005/8/layout/hierarchy4"/>
    <dgm:cxn modelId="{A58F203F-C213-425E-9363-6519D2DFA714}" type="presParOf" srcId="{A583E813-30FD-4350-9432-ED9E7D11986D}" destId="{E9E6D93E-33FD-46FA-996A-14DCB09FC045}" srcOrd="1" destOrd="0" presId="urn:microsoft.com/office/officeart/2005/8/layout/hierarchy4"/>
    <dgm:cxn modelId="{680507EA-A31C-43F0-9435-8FF0C5925BA3}" type="presParOf" srcId="{A583E813-30FD-4350-9432-ED9E7D11986D}" destId="{65C699DD-CA7B-4E39-88A8-50595DD94050}" srcOrd="2" destOrd="0" presId="urn:microsoft.com/office/officeart/2005/8/layout/hierarchy4"/>
    <dgm:cxn modelId="{F3718278-62A5-4139-910A-734DB91B57F3}" type="presParOf" srcId="{65C699DD-CA7B-4E39-88A8-50595DD94050}" destId="{98E59132-05C2-4950-9C8A-05F68030EE09}" srcOrd="0" destOrd="0" presId="urn:microsoft.com/office/officeart/2005/8/layout/hierarchy4"/>
    <dgm:cxn modelId="{040F3005-AC0A-45B9-9670-176914530F3C}" type="presParOf" srcId="{98E59132-05C2-4950-9C8A-05F68030EE09}" destId="{481F44A0-F984-414B-BA35-AEFB3DD494BE}" srcOrd="0" destOrd="0" presId="urn:microsoft.com/office/officeart/2005/8/layout/hierarchy4"/>
    <dgm:cxn modelId="{3674C068-0840-42ED-A198-BFD8E21F4D43}" type="presParOf" srcId="{98E59132-05C2-4950-9C8A-05F68030EE09}" destId="{66B0AF02-3229-44E7-8841-57FDF3915446}" srcOrd="1" destOrd="0" presId="urn:microsoft.com/office/officeart/2005/8/layout/hierarchy4"/>
    <dgm:cxn modelId="{2D2F89CD-3107-4390-BFED-1EE305DC262F}" type="presParOf" srcId="{98E59132-05C2-4950-9C8A-05F68030EE09}" destId="{1E2FE402-4792-4263-B360-E1591A183018}" srcOrd="2" destOrd="0" presId="urn:microsoft.com/office/officeart/2005/8/layout/hierarchy4"/>
    <dgm:cxn modelId="{B7BCD57A-346A-4445-85B5-EDF64DCDD15C}" type="presParOf" srcId="{1E2FE402-4792-4263-B360-E1591A183018}" destId="{CB7665CC-EF21-4CA9-AFE4-968210DA437C}" srcOrd="0" destOrd="0" presId="urn:microsoft.com/office/officeart/2005/8/layout/hierarchy4"/>
    <dgm:cxn modelId="{C992CE91-8453-42F4-9259-6587ACC4D1AD}" type="presParOf" srcId="{CB7665CC-EF21-4CA9-AFE4-968210DA437C}" destId="{F1C597D4-5573-4E79-9ABD-45959EE0F49A}" srcOrd="0" destOrd="0" presId="urn:microsoft.com/office/officeart/2005/8/layout/hierarchy4"/>
    <dgm:cxn modelId="{FE0FFEE4-05D2-45E3-9488-FADD54A07508}" type="presParOf" srcId="{CB7665CC-EF21-4CA9-AFE4-968210DA437C}" destId="{CA2E04CF-A291-4573-BCCD-57C74B89EEC3}" srcOrd="1" destOrd="0" presId="urn:microsoft.com/office/officeart/2005/8/layout/hierarchy4"/>
    <dgm:cxn modelId="{23204692-8716-41C0-BFAF-6899AC75F678}" type="presParOf" srcId="{1E2FE402-4792-4263-B360-E1591A183018}" destId="{58B2CE1B-7FB0-452E-AC1B-D9C1DAE287F9}" srcOrd="1" destOrd="0" presId="urn:microsoft.com/office/officeart/2005/8/layout/hierarchy4"/>
    <dgm:cxn modelId="{051602F0-56BE-450C-9B86-E7EF75778F54}" type="presParOf" srcId="{1E2FE402-4792-4263-B360-E1591A183018}" destId="{9B2286C9-AAF2-473F-9D92-FCA88CF93979}" srcOrd="2" destOrd="0" presId="urn:microsoft.com/office/officeart/2005/8/layout/hierarchy4"/>
    <dgm:cxn modelId="{319B87B5-0260-42AE-BFF4-76464D3441D4}" type="presParOf" srcId="{9B2286C9-AAF2-473F-9D92-FCA88CF93979}" destId="{02A79FDC-E0C1-4030-854A-9E63500E2901}" srcOrd="0" destOrd="0" presId="urn:microsoft.com/office/officeart/2005/8/layout/hierarchy4"/>
    <dgm:cxn modelId="{928DB328-8433-4A2C-AD15-3A8491AEFE84}" type="presParOf" srcId="{9B2286C9-AAF2-473F-9D92-FCA88CF93979}" destId="{A55528BE-EEDF-4D20-A2E3-6A80BC2659FB}" srcOrd="1" destOrd="0" presId="urn:microsoft.com/office/officeart/2005/8/layout/hierarchy4"/>
    <dgm:cxn modelId="{F3BC2FC4-7F9C-4C41-A92B-5642738F4869}" type="presParOf" srcId="{928A6944-8F99-4E9C-8D12-C9B2F4A99911}" destId="{0DA96890-231A-42C9-AC0B-44086637E5AA}" srcOrd="1" destOrd="0" presId="urn:microsoft.com/office/officeart/2005/8/layout/hierarchy4"/>
    <dgm:cxn modelId="{223919A9-26F3-44D9-8CEF-592275204FAA}" type="presParOf" srcId="{928A6944-8F99-4E9C-8D12-C9B2F4A99911}" destId="{0D2DAB4E-3129-4FDC-85A3-B33CE870A231}" srcOrd="2" destOrd="0" presId="urn:microsoft.com/office/officeart/2005/8/layout/hierarchy4"/>
    <dgm:cxn modelId="{53B63CB3-597F-407C-BD65-CBBF73A2C763}" type="presParOf" srcId="{0D2DAB4E-3129-4FDC-85A3-B33CE870A231}" destId="{78D98D44-F378-44A2-A17F-569D640AE89F}" srcOrd="0" destOrd="0" presId="urn:microsoft.com/office/officeart/2005/8/layout/hierarchy4"/>
    <dgm:cxn modelId="{94A61CC9-655D-4C03-8135-553ED5A09C62}" type="presParOf" srcId="{0D2DAB4E-3129-4FDC-85A3-B33CE870A231}" destId="{DC1C21D6-C817-499D-AF7C-C61ACC604538}" srcOrd="1" destOrd="0" presId="urn:microsoft.com/office/officeart/2005/8/layout/hierarchy4"/>
    <dgm:cxn modelId="{8A1BD948-F378-4DE7-B1B9-647B8D9AD294}" type="presParOf" srcId="{0D2DAB4E-3129-4FDC-85A3-B33CE870A231}" destId="{2195C538-64B8-41A1-AF4B-AED501DEDA78}" srcOrd="2" destOrd="0" presId="urn:microsoft.com/office/officeart/2005/8/layout/hierarchy4"/>
    <dgm:cxn modelId="{707D724E-0FC9-42CA-9C12-F4266B6F3FC2}" type="presParOf" srcId="{2195C538-64B8-41A1-AF4B-AED501DEDA78}" destId="{0D29CAE4-AB60-4EC9-9454-72583D657994}" srcOrd="0" destOrd="0" presId="urn:microsoft.com/office/officeart/2005/8/layout/hierarchy4"/>
    <dgm:cxn modelId="{30D52C49-0B3D-4AD1-820A-8A120FBEECD2}" type="presParOf" srcId="{0D29CAE4-AB60-4EC9-9454-72583D657994}" destId="{EBAE0B6B-6BCD-4AD5-8CB2-3657C8C59EA0}" srcOrd="0" destOrd="0" presId="urn:microsoft.com/office/officeart/2005/8/layout/hierarchy4"/>
    <dgm:cxn modelId="{AB5D29FF-B703-4AEE-BEC2-7821ABD17196}" type="presParOf" srcId="{0D29CAE4-AB60-4EC9-9454-72583D657994}" destId="{59CEE3C4-3334-4EA8-858D-ACFA2AA89125}" srcOrd="1" destOrd="0" presId="urn:microsoft.com/office/officeart/2005/8/layout/hierarchy4"/>
    <dgm:cxn modelId="{3F46E3B6-90A9-429A-93CE-77C8D50924AC}" type="presParOf" srcId="{0D29CAE4-AB60-4EC9-9454-72583D657994}" destId="{8BE29E49-ECAB-4962-8AE3-42A8D448BDEF}" srcOrd="2" destOrd="0" presId="urn:microsoft.com/office/officeart/2005/8/layout/hierarchy4"/>
    <dgm:cxn modelId="{DEEB2FDC-04FB-49C7-B3B7-DCC3B0C0BCC3}" type="presParOf" srcId="{8BE29E49-ECAB-4962-8AE3-42A8D448BDEF}" destId="{E5A0CF78-E7BE-4D0B-A2F9-83069E7428A7}" srcOrd="0" destOrd="0" presId="urn:microsoft.com/office/officeart/2005/8/layout/hierarchy4"/>
    <dgm:cxn modelId="{436308BA-35B7-4460-879E-40C70909C2AB}" type="presParOf" srcId="{E5A0CF78-E7BE-4D0B-A2F9-83069E7428A7}" destId="{EEDCAD58-9E87-4F98-9864-987780F91629}" srcOrd="0" destOrd="0" presId="urn:microsoft.com/office/officeart/2005/8/layout/hierarchy4"/>
    <dgm:cxn modelId="{95E0C9ED-9E5D-46C8-B011-FEC6B58831E2}" type="presParOf" srcId="{E5A0CF78-E7BE-4D0B-A2F9-83069E7428A7}" destId="{697341C1-2D53-4D2C-A73D-F68E587EAF20}" srcOrd="1" destOrd="0" presId="urn:microsoft.com/office/officeart/2005/8/layout/hierarchy4"/>
    <dgm:cxn modelId="{3530D4F0-2F40-4AB4-A498-FF7E8176A248}" type="presParOf" srcId="{E5A0CF78-E7BE-4D0B-A2F9-83069E7428A7}" destId="{4656D484-6D13-4C5B-AA55-BA49FD7E62F8}" srcOrd="2" destOrd="0" presId="urn:microsoft.com/office/officeart/2005/8/layout/hierarchy4"/>
    <dgm:cxn modelId="{F91A51C5-F998-4C71-851E-91118689DC98}" type="presParOf" srcId="{4656D484-6D13-4C5B-AA55-BA49FD7E62F8}" destId="{D2B96F00-5498-45B9-BD10-77DA305B897E}" srcOrd="0" destOrd="0" presId="urn:microsoft.com/office/officeart/2005/8/layout/hierarchy4"/>
    <dgm:cxn modelId="{D34BF782-A00E-4875-BB21-16164C3A6DA9}" type="presParOf" srcId="{D2B96F00-5498-45B9-BD10-77DA305B897E}" destId="{001E64CF-C94E-4303-A29F-7FA8CC5D617E}" srcOrd="0" destOrd="0" presId="urn:microsoft.com/office/officeart/2005/8/layout/hierarchy4"/>
    <dgm:cxn modelId="{6B0DB347-EAFB-4AB6-B738-A5EF63693F3C}" type="presParOf" srcId="{D2B96F00-5498-45B9-BD10-77DA305B897E}" destId="{97ED2C50-E032-4CAA-9921-D5BE656AE6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3DB0E8-08EC-46F5-B0C6-51EE8E8872D4}" type="doc">
      <dgm:prSet loTypeId="urn:microsoft.com/office/officeart/2005/8/layout/orgChart1" loCatId="hierarchy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88486F6D-19E1-4AC9-A38F-9CF9E5FCD267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800" b="1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Дополнительное </a:t>
          </a:r>
          <a:r>
            <a:rPr lang="ru-RU" sz="18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</a:t>
          </a:r>
          <a:r>
            <a:rPr lang="ru-RU" sz="18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30 041 тыс</a:t>
          </a:r>
          <a:r>
            <a:rPr lang="ru-RU" sz="18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. руб.</a:t>
          </a:r>
          <a:endParaRPr lang="ru-RU" sz="18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2FCA326-F997-47D6-8361-CB102D5E3F6E}" type="parTrans" cxnId="{6DD55773-C6BD-4D0F-BD9F-768399A98610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0683A798-D0BB-4A79-9B96-1B5EAD557B2B}" type="sibTrans" cxnId="{6DD55773-C6BD-4D0F-BD9F-768399A98610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574ADEB0-B8B4-4444-8847-533A3DA08E8E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 sz="1600" dirty="0" smtClean="0">
            <a:solidFill>
              <a:sysClr val="windowText" lastClr="000000"/>
            </a:solidFill>
            <a:latin typeface="Cambria" panose="02040503050406030204" pitchFamily="18" charset="0"/>
          </a:endParaRPr>
        </a:p>
        <a:p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Дом детского творчества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  <a:p>
          <a:endParaRPr lang="ru-RU" sz="1600" dirty="0">
            <a:solidFill>
              <a:sysClr val="windowText" lastClr="000000"/>
            </a:solidFill>
            <a:latin typeface="Cambria" panose="02040503050406030204" pitchFamily="18" charset="0"/>
          </a:endParaRPr>
        </a:p>
      </dgm:t>
    </dgm:pt>
    <dgm:pt modelId="{64184C31-BC0B-4B8C-829F-BA9F8A776DC4}" type="parTrans" cxnId="{9C25A8A6-4F5B-42D2-A5A5-86A610F6BE52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82249907-A72C-49B7-B9AF-A295CBA92773}" type="sibTrans" cxnId="{9C25A8A6-4F5B-42D2-A5A5-86A610F6BE52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64F07AB6-4138-4924-BA88-46F9608AD550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ДЮСШ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3948C00F-0C40-4B96-BE35-A7EEDA68F563}" type="parTrans" cxnId="{464F6FEF-DE5F-4E5A-8216-C7E5BC08542E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B72390DD-F70B-424D-BF12-30C6E8699C66}" type="sibTrans" cxnId="{464F6FEF-DE5F-4E5A-8216-C7E5BC08542E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1598EFF6-3DAF-4FCD-BBA8-385FE31C6F00}" type="pres">
      <dgm:prSet presAssocID="{553DB0E8-08EC-46F5-B0C6-51EE8E887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CB35A-B362-4B1C-A60F-04FBD5AFB015}" type="pres">
      <dgm:prSet presAssocID="{88486F6D-19E1-4AC9-A38F-9CF9E5FCD267}" presName="hierRoot1" presStyleCnt="0">
        <dgm:presLayoutVars>
          <dgm:hierBranch val="init"/>
        </dgm:presLayoutVars>
      </dgm:prSet>
      <dgm:spPr/>
    </dgm:pt>
    <dgm:pt modelId="{A6EDF516-0CE9-4C9F-8C4D-345056B31DC4}" type="pres">
      <dgm:prSet presAssocID="{88486F6D-19E1-4AC9-A38F-9CF9E5FCD267}" presName="rootComposite1" presStyleCnt="0"/>
      <dgm:spPr/>
    </dgm:pt>
    <dgm:pt modelId="{5A6DDCFA-2C18-401E-9813-B90FD5556606}" type="pres">
      <dgm:prSet presAssocID="{88486F6D-19E1-4AC9-A38F-9CF9E5FCD267}" presName="rootText1" presStyleLbl="node0" presStyleIdx="0" presStyleCnt="1" custScaleX="318548" custScaleY="43697" custLinFactNeighborX="70844" custLinFactNeighborY="155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8866F-A268-4514-BF19-2621FFFB1973}" type="pres">
      <dgm:prSet presAssocID="{88486F6D-19E1-4AC9-A38F-9CF9E5FCD2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85619D-D10E-4A52-A7E0-AAF57C5F6225}" type="pres">
      <dgm:prSet presAssocID="{88486F6D-19E1-4AC9-A38F-9CF9E5FCD267}" presName="hierChild2" presStyleCnt="0"/>
      <dgm:spPr/>
    </dgm:pt>
    <dgm:pt modelId="{679813E1-DF79-4922-9530-BEDFE247320B}" type="pres">
      <dgm:prSet presAssocID="{64184C31-BC0B-4B8C-829F-BA9F8A776DC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1334115-1AC0-4DC2-8679-7EA3B0608BF7}" type="pres">
      <dgm:prSet presAssocID="{574ADEB0-B8B4-4444-8847-533A3DA08E8E}" presName="hierRoot2" presStyleCnt="0">
        <dgm:presLayoutVars>
          <dgm:hierBranch val="init"/>
        </dgm:presLayoutVars>
      </dgm:prSet>
      <dgm:spPr/>
    </dgm:pt>
    <dgm:pt modelId="{3E3E6D96-9D60-43A0-840F-4F99E8BAB451}" type="pres">
      <dgm:prSet presAssocID="{574ADEB0-B8B4-4444-8847-533A3DA08E8E}" presName="rootComposite" presStyleCnt="0"/>
      <dgm:spPr/>
    </dgm:pt>
    <dgm:pt modelId="{F4C5E154-38A6-450F-8564-7FC3804D8A8A}" type="pres">
      <dgm:prSet presAssocID="{574ADEB0-B8B4-4444-8847-533A3DA08E8E}" presName="rootText" presStyleLbl="node2" presStyleIdx="0" presStyleCnt="2" custAng="10800000" custFlipVert="1" custScaleX="144964" custScaleY="34442" custLinFactNeighborX="-17078" custLinFactNeighborY="-19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2359-E2BB-47B3-A4C9-1F68287E9A11}" type="pres">
      <dgm:prSet presAssocID="{574ADEB0-B8B4-4444-8847-533A3DA08E8E}" presName="rootConnector" presStyleLbl="node2" presStyleIdx="0" presStyleCnt="2"/>
      <dgm:spPr/>
      <dgm:t>
        <a:bodyPr/>
        <a:lstStyle/>
        <a:p>
          <a:endParaRPr lang="ru-RU"/>
        </a:p>
      </dgm:t>
    </dgm:pt>
    <dgm:pt modelId="{B5C1BD9C-39B8-47CD-8681-E0768DC71829}" type="pres">
      <dgm:prSet presAssocID="{574ADEB0-B8B4-4444-8847-533A3DA08E8E}" presName="hierChild4" presStyleCnt="0"/>
      <dgm:spPr/>
    </dgm:pt>
    <dgm:pt modelId="{1C57AB0A-7E65-4D0C-9250-9156619C2E63}" type="pres">
      <dgm:prSet presAssocID="{574ADEB0-B8B4-4444-8847-533A3DA08E8E}" presName="hierChild5" presStyleCnt="0"/>
      <dgm:spPr/>
    </dgm:pt>
    <dgm:pt modelId="{8930177D-9B42-4815-B77A-D190C5951B4C}" type="pres">
      <dgm:prSet presAssocID="{3948C00F-0C40-4B96-BE35-A7EEDA68F56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89A65C5-0754-430B-8444-8A485D519429}" type="pres">
      <dgm:prSet presAssocID="{64F07AB6-4138-4924-BA88-46F9608AD550}" presName="hierRoot2" presStyleCnt="0">
        <dgm:presLayoutVars>
          <dgm:hierBranch val="init"/>
        </dgm:presLayoutVars>
      </dgm:prSet>
      <dgm:spPr/>
    </dgm:pt>
    <dgm:pt modelId="{EC345F6A-BB52-4958-92B5-48CB56684AD9}" type="pres">
      <dgm:prSet presAssocID="{64F07AB6-4138-4924-BA88-46F9608AD550}" presName="rootComposite" presStyleCnt="0"/>
      <dgm:spPr/>
    </dgm:pt>
    <dgm:pt modelId="{6115084D-1AAF-490A-A37F-0EFCCF0DD34A}" type="pres">
      <dgm:prSet presAssocID="{64F07AB6-4138-4924-BA88-46F9608AD550}" presName="rootText" presStyleLbl="node2" presStyleIdx="1" presStyleCnt="2" custScaleX="118766" custScaleY="33047" custLinFactNeighborX="36042" custLinFactNeighborY="-17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AC1B0-93EC-49BB-BAAA-0E9CD3009D96}" type="pres">
      <dgm:prSet presAssocID="{64F07AB6-4138-4924-BA88-46F9608AD550}" presName="rootConnector" presStyleLbl="node2" presStyleIdx="1" presStyleCnt="2"/>
      <dgm:spPr/>
      <dgm:t>
        <a:bodyPr/>
        <a:lstStyle/>
        <a:p>
          <a:endParaRPr lang="ru-RU"/>
        </a:p>
      </dgm:t>
    </dgm:pt>
    <dgm:pt modelId="{5C396269-F865-460B-AEE1-8C0E613ED6CA}" type="pres">
      <dgm:prSet presAssocID="{64F07AB6-4138-4924-BA88-46F9608AD550}" presName="hierChild4" presStyleCnt="0"/>
      <dgm:spPr/>
    </dgm:pt>
    <dgm:pt modelId="{6E825C1A-70A1-49F6-889B-81478C2AC8C4}" type="pres">
      <dgm:prSet presAssocID="{64F07AB6-4138-4924-BA88-46F9608AD550}" presName="hierChild5" presStyleCnt="0"/>
      <dgm:spPr/>
    </dgm:pt>
    <dgm:pt modelId="{C53CB8B7-978F-4DAB-97E4-1D88D61A0BE7}" type="pres">
      <dgm:prSet presAssocID="{88486F6D-19E1-4AC9-A38F-9CF9E5FCD267}" presName="hierChild3" presStyleCnt="0"/>
      <dgm:spPr/>
    </dgm:pt>
  </dgm:ptLst>
  <dgm:cxnLst>
    <dgm:cxn modelId="{F0360CB5-A12A-4443-A970-189D42D9F537}" type="presOf" srcId="{64F07AB6-4138-4924-BA88-46F9608AD550}" destId="{D83AC1B0-93EC-49BB-BAAA-0E9CD3009D96}" srcOrd="1" destOrd="0" presId="urn:microsoft.com/office/officeart/2005/8/layout/orgChart1"/>
    <dgm:cxn modelId="{2756CB20-1E88-4874-B173-14262AF8D56A}" type="presOf" srcId="{88486F6D-19E1-4AC9-A38F-9CF9E5FCD267}" destId="{AE88866F-A268-4514-BF19-2621FFFB1973}" srcOrd="1" destOrd="0" presId="urn:microsoft.com/office/officeart/2005/8/layout/orgChart1"/>
    <dgm:cxn modelId="{F8321037-0DDC-46A1-AD9E-744D8B367724}" type="presOf" srcId="{64F07AB6-4138-4924-BA88-46F9608AD550}" destId="{6115084D-1AAF-490A-A37F-0EFCCF0DD34A}" srcOrd="0" destOrd="0" presId="urn:microsoft.com/office/officeart/2005/8/layout/orgChart1"/>
    <dgm:cxn modelId="{6DD55773-C6BD-4D0F-BD9F-768399A98610}" srcId="{553DB0E8-08EC-46F5-B0C6-51EE8E8872D4}" destId="{88486F6D-19E1-4AC9-A38F-9CF9E5FCD267}" srcOrd="0" destOrd="0" parTransId="{22FCA326-F997-47D6-8361-CB102D5E3F6E}" sibTransId="{0683A798-D0BB-4A79-9B96-1B5EAD557B2B}"/>
    <dgm:cxn modelId="{9C25A8A6-4F5B-42D2-A5A5-86A610F6BE52}" srcId="{88486F6D-19E1-4AC9-A38F-9CF9E5FCD267}" destId="{574ADEB0-B8B4-4444-8847-533A3DA08E8E}" srcOrd="0" destOrd="0" parTransId="{64184C31-BC0B-4B8C-829F-BA9F8A776DC4}" sibTransId="{82249907-A72C-49B7-B9AF-A295CBA92773}"/>
    <dgm:cxn modelId="{DE2AC530-4A65-4B68-A627-F7FD4EFBC06E}" type="presOf" srcId="{574ADEB0-B8B4-4444-8847-533A3DA08E8E}" destId="{4E422359-E2BB-47B3-A4C9-1F68287E9A11}" srcOrd="1" destOrd="0" presId="urn:microsoft.com/office/officeart/2005/8/layout/orgChart1"/>
    <dgm:cxn modelId="{5E284B4E-9343-4ABE-829F-36A7CCC016DF}" type="presOf" srcId="{64184C31-BC0B-4B8C-829F-BA9F8A776DC4}" destId="{679813E1-DF79-4922-9530-BEDFE247320B}" srcOrd="0" destOrd="0" presId="urn:microsoft.com/office/officeart/2005/8/layout/orgChart1"/>
    <dgm:cxn modelId="{346F6EAE-0486-4F8F-9941-DA6D808CDA21}" type="presOf" srcId="{553DB0E8-08EC-46F5-B0C6-51EE8E8872D4}" destId="{1598EFF6-3DAF-4FCD-BBA8-385FE31C6F00}" srcOrd="0" destOrd="0" presId="urn:microsoft.com/office/officeart/2005/8/layout/orgChart1"/>
    <dgm:cxn modelId="{04C47923-A3FF-43B7-8156-8F9EEB0FB370}" type="presOf" srcId="{574ADEB0-B8B4-4444-8847-533A3DA08E8E}" destId="{F4C5E154-38A6-450F-8564-7FC3804D8A8A}" srcOrd="0" destOrd="0" presId="urn:microsoft.com/office/officeart/2005/8/layout/orgChart1"/>
    <dgm:cxn modelId="{7613A1E6-7F0E-4D8C-A2E9-DD87E234AB9B}" type="presOf" srcId="{3948C00F-0C40-4B96-BE35-A7EEDA68F563}" destId="{8930177D-9B42-4815-B77A-D190C5951B4C}" srcOrd="0" destOrd="0" presId="urn:microsoft.com/office/officeart/2005/8/layout/orgChart1"/>
    <dgm:cxn modelId="{464F6FEF-DE5F-4E5A-8216-C7E5BC08542E}" srcId="{88486F6D-19E1-4AC9-A38F-9CF9E5FCD267}" destId="{64F07AB6-4138-4924-BA88-46F9608AD550}" srcOrd="1" destOrd="0" parTransId="{3948C00F-0C40-4B96-BE35-A7EEDA68F563}" sibTransId="{B72390DD-F70B-424D-BF12-30C6E8699C66}"/>
    <dgm:cxn modelId="{6303BC1B-3FB6-48FD-9AB5-147CFAEE3C6E}" type="presOf" srcId="{88486F6D-19E1-4AC9-A38F-9CF9E5FCD267}" destId="{5A6DDCFA-2C18-401E-9813-B90FD5556606}" srcOrd="0" destOrd="0" presId="urn:microsoft.com/office/officeart/2005/8/layout/orgChart1"/>
    <dgm:cxn modelId="{3D8116CA-9DE0-4F93-BF39-195BCFF099B9}" type="presParOf" srcId="{1598EFF6-3DAF-4FCD-BBA8-385FE31C6F00}" destId="{7ABCB35A-B362-4B1C-A60F-04FBD5AFB015}" srcOrd="0" destOrd="0" presId="urn:microsoft.com/office/officeart/2005/8/layout/orgChart1"/>
    <dgm:cxn modelId="{E150E8FF-A218-4218-8686-238F9BE0E836}" type="presParOf" srcId="{7ABCB35A-B362-4B1C-A60F-04FBD5AFB015}" destId="{A6EDF516-0CE9-4C9F-8C4D-345056B31DC4}" srcOrd="0" destOrd="0" presId="urn:microsoft.com/office/officeart/2005/8/layout/orgChart1"/>
    <dgm:cxn modelId="{A1439952-1509-4F06-83E6-400C72E157BC}" type="presParOf" srcId="{A6EDF516-0CE9-4C9F-8C4D-345056B31DC4}" destId="{5A6DDCFA-2C18-401E-9813-B90FD5556606}" srcOrd="0" destOrd="0" presId="urn:microsoft.com/office/officeart/2005/8/layout/orgChart1"/>
    <dgm:cxn modelId="{C7C96426-2FC4-45DC-90FB-4884EC350EA2}" type="presParOf" srcId="{A6EDF516-0CE9-4C9F-8C4D-345056B31DC4}" destId="{AE88866F-A268-4514-BF19-2621FFFB1973}" srcOrd="1" destOrd="0" presId="urn:microsoft.com/office/officeart/2005/8/layout/orgChart1"/>
    <dgm:cxn modelId="{6315324E-14C1-4703-B7CB-240CDD407CF6}" type="presParOf" srcId="{7ABCB35A-B362-4B1C-A60F-04FBD5AFB015}" destId="{4585619D-D10E-4A52-A7E0-AAF57C5F6225}" srcOrd="1" destOrd="0" presId="urn:microsoft.com/office/officeart/2005/8/layout/orgChart1"/>
    <dgm:cxn modelId="{B55EAF06-3BB6-48D2-A6B3-BA9E12358CF9}" type="presParOf" srcId="{4585619D-D10E-4A52-A7E0-AAF57C5F6225}" destId="{679813E1-DF79-4922-9530-BEDFE247320B}" srcOrd="0" destOrd="0" presId="urn:microsoft.com/office/officeart/2005/8/layout/orgChart1"/>
    <dgm:cxn modelId="{CA636A12-9A15-4709-A702-6BC4009E2B7E}" type="presParOf" srcId="{4585619D-D10E-4A52-A7E0-AAF57C5F6225}" destId="{31334115-1AC0-4DC2-8679-7EA3B0608BF7}" srcOrd="1" destOrd="0" presId="urn:microsoft.com/office/officeart/2005/8/layout/orgChart1"/>
    <dgm:cxn modelId="{54545D3F-4E1B-4237-9B06-7D59497F4741}" type="presParOf" srcId="{31334115-1AC0-4DC2-8679-7EA3B0608BF7}" destId="{3E3E6D96-9D60-43A0-840F-4F99E8BAB451}" srcOrd="0" destOrd="0" presId="urn:microsoft.com/office/officeart/2005/8/layout/orgChart1"/>
    <dgm:cxn modelId="{6E2BC38B-9A5D-46B4-9324-862EE4532770}" type="presParOf" srcId="{3E3E6D96-9D60-43A0-840F-4F99E8BAB451}" destId="{F4C5E154-38A6-450F-8564-7FC3804D8A8A}" srcOrd="0" destOrd="0" presId="urn:microsoft.com/office/officeart/2005/8/layout/orgChart1"/>
    <dgm:cxn modelId="{08679696-9FFA-4120-9ED2-5C0BA4B6781F}" type="presParOf" srcId="{3E3E6D96-9D60-43A0-840F-4F99E8BAB451}" destId="{4E422359-E2BB-47B3-A4C9-1F68287E9A11}" srcOrd="1" destOrd="0" presId="urn:microsoft.com/office/officeart/2005/8/layout/orgChart1"/>
    <dgm:cxn modelId="{9EABB204-3A85-4B95-AB03-BF13D9395BAB}" type="presParOf" srcId="{31334115-1AC0-4DC2-8679-7EA3B0608BF7}" destId="{B5C1BD9C-39B8-47CD-8681-E0768DC71829}" srcOrd="1" destOrd="0" presId="urn:microsoft.com/office/officeart/2005/8/layout/orgChart1"/>
    <dgm:cxn modelId="{9117BE19-B6DE-4978-99C2-1BFFC126DF97}" type="presParOf" srcId="{31334115-1AC0-4DC2-8679-7EA3B0608BF7}" destId="{1C57AB0A-7E65-4D0C-9250-9156619C2E63}" srcOrd="2" destOrd="0" presId="urn:microsoft.com/office/officeart/2005/8/layout/orgChart1"/>
    <dgm:cxn modelId="{CEAB6D1A-026B-47E1-8CDF-A73826C93DFE}" type="presParOf" srcId="{4585619D-D10E-4A52-A7E0-AAF57C5F6225}" destId="{8930177D-9B42-4815-B77A-D190C5951B4C}" srcOrd="2" destOrd="0" presId="urn:microsoft.com/office/officeart/2005/8/layout/orgChart1"/>
    <dgm:cxn modelId="{9735632E-0B8E-4B6B-A1A9-D70B366D7854}" type="presParOf" srcId="{4585619D-D10E-4A52-A7E0-AAF57C5F6225}" destId="{389A65C5-0754-430B-8444-8A485D519429}" srcOrd="3" destOrd="0" presId="urn:microsoft.com/office/officeart/2005/8/layout/orgChart1"/>
    <dgm:cxn modelId="{79183325-026B-47D7-84FF-7C7C7A44AEAA}" type="presParOf" srcId="{389A65C5-0754-430B-8444-8A485D519429}" destId="{EC345F6A-BB52-4958-92B5-48CB56684AD9}" srcOrd="0" destOrd="0" presId="urn:microsoft.com/office/officeart/2005/8/layout/orgChart1"/>
    <dgm:cxn modelId="{AF61C9E4-B165-44F5-A0F3-495BBBA47E4F}" type="presParOf" srcId="{EC345F6A-BB52-4958-92B5-48CB56684AD9}" destId="{6115084D-1AAF-490A-A37F-0EFCCF0DD34A}" srcOrd="0" destOrd="0" presId="urn:microsoft.com/office/officeart/2005/8/layout/orgChart1"/>
    <dgm:cxn modelId="{0589E6B8-A453-475A-88C3-01E267B59C1E}" type="presParOf" srcId="{EC345F6A-BB52-4958-92B5-48CB56684AD9}" destId="{D83AC1B0-93EC-49BB-BAAA-0E9CD3009D96}" srcOrd="1" destOrd="0" presId="urn:microsoft.com/office/officeart/2005/8/layout/orgChart1"/>
    <dgm:cxn modelId="{6769DDEA-1A02-4405-8A70-BF9177AF69D9}" type="presParOf" srcId="{389A65C5-0754-430B-8444-8A485D519429}" destId="{5C396269-F865-460B-AEE1-8C0E613ED6CA}" srcOrd="1" destOrd="0" presId="urn:microsoft.com/office/officeart/2005/8/layout/orgChart1"/>
    <dgm:cxn modelId="{0B55C76C-66DD-4FFD-B8EC-C0CBB5841D3E}" type="presParOf" srcId="{389A65C5-0754-430B-8444-8A485D519429}" destId="{6E825C1A-70A1-49F6-889B-81478C2AC8C4}" srcOrd="2" destOrd="0" presId="urn:microsoft.com/office/officeart/2005/8/layout/orgChart1"/>
    <dgm:cxn modelId="{464CA5F6-27EA-4F30-92F6-CF6B4C09FD10}" type="presParOf" srcId="{7ABCB35A-B362-4B1C-A60F-04FBD5AFB015}" destId="{C53CB8B7-978F-4DAB-97E4-1D88D61A0B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3DB0E8-08EC-46F5-B0C6-51EE8E8872D4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88486F6D-19E1-4AC9-A38F-9CF9E5FCD2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</a:t>
          </a:r>
          <a:r>
            <a:rPr lang="ru-RU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</a:t>
          </a:r>
        </a:p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286 482 тыс</a:t>
          </a:r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 </a:t>
          </a:r>
          <a:endParaRPr lang="ru-RU" sz="16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CA326-F997-47D6-8361-CB102D5E3F6E}" type="parTrans" cxnId="{6DD55773-C6BD-4D0F-BD9F-768399A98610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0683A798-D0BB-4A79-9B96-1B5EAD557B2B}" type="sibTrans" cxnId="{6DD55773-C6BD-4D0F-BD9F-768399A98610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CFAF38BE-46BA-4272-9BE3-9A5D687C8849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средних школ</a:t>
          </a:r>
        </a:p>
      </dgm:t>
    </dgm:pt>
    <dgm:pt modelId="{E411BC5E-44E8-496D-AD0C-DE3A8DBDEF76}" type="parTrans" cxnId="{935A8F2E-BC36-40A8-950F-32BEA1C94EC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FA4CC2BD-68FD-4C94-B0D9-CAF6F7F58DA1}" type="sibTrans" cxnId="{935A8F2E-BC36-40A8-950F-32BEA1C94ECD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574ADEB0-B8B4-4444-8847-533A3DA08E8E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</a:t>
          </a:r>
          <a:r>
            <a: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основных школ</a:t>
          </a:r>
        </a:p>
      </dgm:t>
    </dgm:pt>
    <dgm:pt modelId="{64184C31-BC0B-4B8C-829F-BA9F8A776DC4}" type="parTrans" cxnId="{9C25A8A6-4F5B-42D2-A5A5-86A610F6BE5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82249907-A72C-49B7-B9AF-A295CBA92773}" type="sibTrans" cxnId="{9C25A8A6-4F5B-42D2-A5A5-86A610F6BE52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64F07AB6-4138-4924-BA88-46F9608AD550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начальных школ</a:t>
          </a:r>
          <a:endParaRPr lang="ru-RU" sz="16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8C00F-0C40-4B96-BE35-A7EEDA68F563}" type="parTrans" cxnId="{464F6FEF-DE5F-4E5A-8216-C7E5BC08542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B72390DD-F70B-424D-BF12-30C6E8699C66}" type="sibTrans" cxnId="{464F6FEF-DE5F-4E5A-8216-C7E5BC08542E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1598EFF6-3DAF-4FCD-BBA8-385FE31C6F00}" type="pres">
      <dgm:prSet presAssocID="{553DB0E8-08EC-46F5-B0C6-51EE8E887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CB35A-B362-4B1C-A60F-04FBD5AFB015}" type="pres">
      <dgm:prSet presAssocID="{88486F6D-19E1-4AC9-A38F-9CF9E5FCD267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6EDF516-0CE9-4C9F-8C4D-345056B31DC4}" type="pres">
      <dgm:prSet presAssocID="{88486F6D-19E1-4AC9-A38F-9CF9E5FCD267}" presName="rootComposite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A6DDCFA-2C18-401E-9813-B90FD5556606}" type="pres">
      <dgm:prSet presAssocID="{88486F6D-19E1-4AC9-A38F-9CF9E5FCD267}" presName="rootText1" presStyleLbl="node0" presStyleIdx="0" presStyleCnt="1" custScaleX="110141" custScaleY="67914" custLinFactNeighborX="40842" custLinFactNeighborY="-78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8866F-A268-4514-BF19-2621FFFB1973}" type="pres">
      <dgm:prSet presAssocID="{88486F6D-19E1-4AC9-A38F-9CF9E5FCD2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85619D-D10E-4A52-A7E0-AAF57C5F6225}" type="pres">
      <dgm:prSet presAssocID="{88486F6D-19E1-4AC9-A38F-9CF9E5FCD267}" presName="hierChild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D55F94A2-0B69-4AB9-870D-AD66F270858B}" type="pres">
      <dgm:prSet presAssocID="{E411BC5E-44E8-496D-AD0C-DE3A8DBDEF7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DF6AE31-31BB-40E5-A6E8-C6FA068A25D0}" type="pres">
      <dgm:prSet presAssocID="{CFAF38BE-46BA-4272-9BE3-9A5D687C8849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637C9E9-CAE6-47F3-9EC2-283D44D3A975}" type="pres">
      <dgm:prSet presAssocID="{CFAF38BE-46BA-4272-9BE3-9A5D687C8849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7010322D-6E33-4147-A89E-F3ACB644F925}" type="pres">
      <dgm:prSet presAssocID="{CFAF38BE-46BA-4272-9BE3-9A5D687C8849}" presName="rootText" presStyleLbl="node2" presStyleIdx="0" presStyleCnt="3" custScaleX="70785" custScaleY="42786" custLinFactNeighborX="14430" custLinFactNeighborY="-853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56C02-7F8E-4D00-ADE5-800A95A26562}" type="pres">
      <dgm:prSet presAssocID="{CFAF38BE-46BA-4272-9BE3-9A5D687C8849}" presName="rootConnector" presStyleLbl="node2" presStyleIdx="0" presStyleCnt="3"/>
      <dgm:spPr/>
      <dgm:t>
        <a:bodyPr/>
        <a:lstStyle/>
        <a:p>
          <a:endParaRPr lang="ru-RU"/>
        </a:p>
      </dgm:t>
    </dgm:pt>
    <dgm:pt modelId="{A32310C3-5F8A-4F12-96AC-C7A2AD3A1D92}" type="pres">
      <dgm:prSet presAssocID="{CFAF38BE-46BA-4272-9BE3-9A5D687C8849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92A0F8DB-B3DE-49BF-A5BC-CE60323EC164}" type="pres">
      <dgm:prSet presAssocID="{CFAF38BE-46BA-4272-9BE3-9A5D687C8849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79813E1-DF79-4922-9530-BEDFE247320B}" type="pres">
      <dgm:prSet presAssocID="{64184C31-BC0B-4B8C-829F-BA9F8A776DC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1334115-1AC0-4DC2-8679-7EA3B0608BF7}" type="pres">
      <dgm:prSet presAssocID="{574ADEB0-B8B4-4444-8847-533A3DA08E8E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E3E6D96-9D60-43A0-840F-4F99E8BAB451}" type="pres">
      <dgm:prSet presAssocID="{574ADEB0-B8B4-4444-8847-533A3DA08E8E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F4C5E154-38A6-450F-8564-7FC3804D8A8A}" type="pres">
      <dgm:prSet presAssocID="{574ADEB0-B8B4-4444-8847-533A3DA08E8E}" presName="rootText" presStyleLbl="node2" presStyleIdx="1" presStyleCnt="3" custScaleX="73199" custScaleY="31584" custLinFactNeighborX="5218" custLinFactNeighborY="-88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2359-E2BB-47B3-A4C9-1F68287E9A11}" type="pres">
      <dgm:prSet presAssocID="{574ADEB0-B8B4-4444-8847-533A3DA08E8E}" presName="rootConnector" presStyleLbl="node2" presStyleIdx="1" presStyleCnt="3"/>
      <dgm:spPr/>
      <dgm:t>
        <a:bodyPr/>
        <a:lstStyle/>
        <a:p>
          <a:endParaRPr lang="ru-RU"/>
        </a:p>
      </dgm:t>
    </dgm:pt>
    <dgm:pt modelId="{B5C1BD9C-39B8-47CD-8681-E0768DC71829}" type="pres">
      <dgm:prSet presAssocID="{574ADEB0-B8B4-4444-8847-533A3DA08E8E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C57AB0A-7E65-4D0C-9250-9156619C2E63}" type="pres">
      <dgm:prSet presAssocID="{574ADEB0-B8B4-4444-8847-533A3DA08E8E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930177D-9B42-4815-B77A-D190C5951B4C}" type="pres">
      <dgm:prSet presAssocID="{3948C00F-0C40-4B96-BE35-A7EEDA68F56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89A65C5-0754-430B-8444-8A485D519429}" type="pres">
      <dgm:prSet presAssocID="{64F07AB6-4138-4924-BA88-46F9608AD550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C345F6A-BB52-4958-92B5-48CB56684AD9}" type="pres">
      <dgm:prSet presAssocID="{64F07AB6-4138-4924-BA88-46F9608AD550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115084D-1AAF-490A-A37F-0EFCCF0DD34A}" type="pres">
      <dgm:prSet presAssocID="{64F07AB6-4138-4924-BA88-46F9608AD550}" presName="rootText" presStyleLbl="node2" presStyleIdx="2" presStyleCnt="3" custScaleX="66845" custScaleY="46837" custLinFactNeighborX="-6450" custLinFactNeighborY="-88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AC1B0-93EC-49BB-BAAA-0E9CD3009D96}" type="pres">
      <dgm:prSet presAssocID="{64F07AB6-4138-4924-BA88-46F9608AD550}" presName="rootConnector" presStyleLbl="node2" presStyleIdx="2" presStyleCnt="3"/>
      <dgm:spPr/>
      <dgm:t>
        <a:bodyPr/>
        <a:lstStyle/>
        <a:p>
          <a:endParaRPr lang="ru-RU"/>
        </a:p>
      </dgm:t>
    </dgm:pt>
    <dgm:pt modelId="{5C396269-F865-460B-AEE1-8C0E613ED6CA}" type="pres">
      <dgm:prSet presAssocID="{64F07AB6-4138-4924-BA88-46F9608AD550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E825C1A-70A1-49F6-889B-81478C2AC8C4}" type="pres">
      <dgm:prSet presAssocID="{64F07AB6-4138-4924-BA88-46F9608AD550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C53CB8B7-978F-4DAB-97E4-1D88D61A0BE7}" type="pres">
      <dgm:prSet presAssocID="{88486F6D-19E1-4AC9-A38F-9CF9E5FCD267}" presName="hierChild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</dgm:ptLst>
  <dgm:cxnLst>
    <dgm:cxn modelId="{C11C1F76-8EE1-42EA-A474-4DE18AC9DD58}" type="presOf" srcId="{574ADEB0-B8B4-4444-8847-533A3DA08E8E}" destId="{4E422359-E2BB-47B3-A4C9-1F68287E9A11}" srcOrd="1" destOrd="0" presId="urn:microsoft.com/office/officeart/2005/8/layout/orgChart1"/>
    <dgm:cxn modelId="{10177461-91F8-43CD-90F1-2185187A1A78}" type="presOf" srcId="{574ADEB0-B8B4-4444-8847-533A3DA08E8E}" destId="{F4C5E154-38A6-450F-8564-7FC3804D8A8A}" srcOrd="0" destOrd="0" presId="urn:microsoft.com/office/officeart/2005/8/layout/orgChart1"/>
    <dgm:cxn modelId="{6DD55773-C6BD-4D0F-BD9F-768399A98610}" srcId="{553DB0E8-08EC-46F5-B0C6-51EE8E8872D4}" destId="{88486F6D-19E1-4AC9-A38F-9CF9E5FCD267}" srcOrd="0" destOrd="0" parTransId="{22FCA326-F997-47D6-8361-CB102D5E3F6E}" sibTransId="{0683A798-D0BB-4A79-9B96-1B5EAD557B2B}"/>
    <dgm:cxn modelId="{7A70E2AC-F96B-46B9-92B2-B155E3782426}" type="presOf" srcId="{3948C00F-0C40-4B96-BE35-A7EEDA68F563}" destId="{8930177D-9B42-4815-B77A-D190C5951B4C}" srcOrd="0" destOrd="0" presId="urn:microsoft.com/office/officeart/2005/8/layout/orgChart1"/>
    <dgm:cxn modelId="{935A8F2E-BC36-40A8-950F-32BEA1C94ECD}" srcId="{88486F6D-19E1-4AC9-A38F-9CF9E5FCD267}" destId="{CFAF38BE-46BA-4272-9BE3-9A5D687C8849}" srcOrd="0" destOrd="0" parTransId="{E411BC5E-44E8-496D-AD0C-DE3A8DBDEF76}" sibTransId="{FA4CC2BD-68FD-4C94-B0D9-CAF6F7F58DA1}"/>
    <dgm:cxn modelId="{8B03B8F1-0FED-4BD1-96D0-F1E0E0519EF7}" type="presOf" srcId="{E411BC5E-44E8-496D-AD0C-DE3A8DBDEF76}" destId="{D55F94A2-0B69-4AB9-870D-AD66F270858B}" srcOrd="0" destOrd="0" presId="urn:microsoft.com/office/officeart/2005/8/layout/orgChart1"/>
    <dgm:cxn modelId="{9C25A8A6-4F5B-42D2-A5A5-86A610F6BE52}" srcId="{88486F6D-19E1-4AC9-A38F-9CF9E5FCD267}" destId="{574ADEB0-B8B4-4444-8847-533A3DA08E8E}" srcOrd="1" destOrd="0" parTransId="{64184C31-BC0B-4B8C-829F-BA9F8A776DC4}" sibTransId="{82249907-A72C-49B7-B9AF-A295CBA92773}"/>
    <dgm:cxn modelId="{58A2CF3E-0CB3-47E8-A0E0-DD60C67752AC}" type="presOf" srcId="{553DB0E8-08EC-46F5-B0C6-51EE8E8872D4}" destId="{1598EFF6-3DAF-4FCD-BBA8-385FE31C6F00}" srcOrd="0" destOrd="0" presId="urn:microsoft.com/office/officeart/2005/8/layout/orgChart1"/>
    <dgm:cxn modelId="{6573FF6D-791F-4C5E-B8B0-4F4C6C37A420}" type="presOf" srcId="{88486F6D-19E1-4AC9-A38F-9CF9E5FCD267}" destId="{5A6DDCFA-2C18-401E-9813-B90FD5556606}" srcOrd="0" destOrd="0" presId="urn:microsoft.com/office/officeart/2005/8/layout/orgChart1"/>
    <dgm:cxn modelId="{961D7993-F21E-4BF7-AE11-EA1591B80E96}" type="presOf" srcId="{64F07AB6-4138-4924-BA88-46F9608AD550}" destId="{D83AC1B0-93EC-49BB-BAAA-0E9CD3009D96}" srcOrd="1" destOrd="0" presId="urn:microsoft.com/office/officeart/2005/8/layout/orgChart1"/>
    <dgm:cxn modelId="{141D61B2-C0A4-4EFE-943E-32D19A52CD8C}" type="presOf" srcId="{88486F6D-19E1-4AC9-A38F-9CF9E5FCD267}" destId="{AE88866F-A268-4514-BF19-2621FFFB1973}" srcOrd="1" destOrd="0" presId="urn:microsoft.com/office/officeart/2005/8/layout/orgChart1"/>
    <dgm:cxn modelId="{464F6FEF-DE5F-4E5A-8216-C7E5BC08542E}" srcId="{88486F6D-19E1-4AC9-A38F-9CF9E5FCD267}" destId="{64F07AB6-4138-4924-BA88-46F9608AD550}" srcOrd="2" destOrd="0" parTransId="{3948C00F-0C40-4B96-BE35-A7EEDA68F563}" sibTransId="{B72390DD-F70B-424D-BF12-30C6E8699C66}"/>
    <dgm:cxn modelId="{768A6747-871E-45F7-A440-6EB4DCF93D87}" type="presOf" srcId="{64184C31-BC0B-4B8C-829F-BA9F8A776DC4}" destId="{679813E1-DF79-4922-9530-BEDFE247320B}" srcOrd="0" destOrd="0" presId="urn:microsoft.com/office/officeart/2005/8/layout/orgChart1"/>
    <dgm:cxn modelId="{7DDFE600-6224-49C8-9653-67A81B27C53F}" type="presOf" srcId="{64F07AB6-4138-4924-BA88-46F9608AD550}" destId="{6115084D-1AAF-490A-A37F-0EFCCF0DD34A}" srcOrd="0" destOrd="0" presId="urn:microsoft.com/office/officeart/2005/8/layout/orgChart1"/>
    <dgm:cxn modelId="{B897504A-8AF9-43C8-A9D3-6C4D735984F7}" type="presOf" srcId="{CFAF38BE-46BA-4272-9BE3-9A5D687C8849}" destId="{7010322D-6E33-4147-A89E-F3ACB644F925}" srcOrd="0" destOrd="0" presId="urn:microsoft.com/office/officeart/2005/8/layout/orgChart1"/>
    <dgm:cxn modelId="{2904FF04-85DF-4FD0-B08F-607E40998AF8}" type="presOf" srcId="{CFAF38BE-46BA-4272-9BE3-9A5D687C8849}" destId="{29956C02-7F8E-4D00-ADE5-800A95A26562}" srcOrd="1" destOrd="0" presId="urn:microsoft.com/office/officeart/2005/8/layout/orgChart1"/>
    <dgm:cxn modelId="{40DE4049-A99A-4C08-92C0-5E1323ECC1F1}" type="presParOf" srcId="{1598EFF6-3DAF-4FCD-BBA8-385FE31C6F00}" destId="{7ABCB35A-B362-4B1C-A60F-04FBD5AFB015}" srcOrd="0" destOrd="0" presId="urn:microsoft.com/office/officeart/2005/8/layout/orgChart1"/>
    <dgm:cxn modelId="{A62BB8BB-0AA5-4D3B-A141-6977C81072E4}" type="presParOf" srcId="{7ABCB35A-B362-4B1C-A60F-04FBD5AFB015}" destId="{A6EDF516-0CE9-4C9F-8C4D-345056B31DC4}" srcOrd="0" destOrd="0" presId="urn:microsoft.com/office/officeart/2005/8/layout/orgChart1"/>
    <dgm:cxn modelId="{A7A9558F-7D1D-4F4A-9ACA-322E01DC56C1}" type="presParOf" srcId="{A6EDF516-0CE9-4C9F-8C4D-345056B31DC4}" destId="{5A6DDCFA-2C18-401E-9813-B90FD5556606}" srcOrd="0" destOrd="0" presId="urn:microsoft.com/office/officeart/2005/8/layout/orgChart1"/>
    <dgm:cxn modelId="{0EB69CB8-2E1C-4567-9C8D-B34184D37D13}" type="presParOf" srcId="{A6EDF516-0CE9-4C9F-8C4D-345056B31DC4}" destId="{AE88866F-A268-4514-BF19-2621FFFB1973}" srcOrd="1" destOrd="0" presId="urn:microsoft.com/office/officeart/2005/8/layout/orgChart1"/>
    <dgm:cxn modelId="{AB7A3DBE-F055-41C1-A5BB-14CB82D9C21A}" type="presParOf" srcId="{7ABCB35A-B362-4B1C-A60F-04FBD5AFB015}" destId="{4585619D-D10E-4A52-A7E0-AAF57C5F6225}" srcOrd="1" destOrd="0" presId="urn:microsoft.com/office/officeart/2005/8/layout/orgChart1"/>
    <dgm:cxn modelId="{DC10143F-4881-4F98-9B1A-D9E63CB680E7}" type="presParOf" srcId="{4585619D-D10E-4A52-A7E0-AAF57C5F6225}" destId="{D55F94A2-0B69-4AB9-870D-AD66F270858B}" srcOrd="0" destOrd="0" presId="urn:microsoft.com/office/officeart/2005/8/layout/orgChart1"/>
    <dgm:cxn modelId="{DBFBBC3A-9627-4A48-9C04-8A2BA1CA85FC}" type="presParOf" srcId="{4585619D-D10E-4A52-A7E0-AAF57C5F6225}" destId="{DDF6AE31-31BB-40E5-A6E8-C6FA068A25D0}" srcOrd="1" destOrd="0" presId="urn:microsoft.com/office/officeart/2005/8/layout/orgChart1"/>
    <dgm:cxn modelId="{C7419090-61D4-43EC-ABC1-5CEB8B04179A}" type="presParOf" srcId="{DDF6AE31-31BB-40E5-A6E8-C6FA068A25D0}" destId="{A637C9E9-CAE6-47F3-9EC2-283D44D3A975}" srcOrd="0" destOrd="0" presId="urn:microsoft.com/office/officeart/2005/8/layout/orgChart1"/>
    <dgm:cxn modelId="{BEA19CB0-E0D8-4A56-95CD-0310A59837BD}" type="presParOf" srcId="{A637C9E9-CAE6-47F3-9EC2-283D44D3A975}" destId="{7010322D-6E33-4147-A89E-F3ACB644F925}" srcOrd="0" destOrd="0" presId="urn:microsoft.com/office/officeart/2005/8/layout/orgChart1"/>
    <dgm:cxn modelId="{247B3849-C121-4B63-976D-452735C34E2E}" type="presParOf" srcId="{A637C9E9-CAE6-47F3-9EC2-283D44D3A975}" destId="{29956C02-7F8E-4D00-ADE5-800A95A26562}" srcOrd="1" destOrd="0" presId="urn:microsoft.com/office/officeart/2005/8/layout/orgChart1"/>
    <dgm:cxn modelId="{C44890E3-6F7A-4820-9A23-63CF448F955E}" type="presParOf" srcId="{DDF6AE31-31BB-40E5-A6E8-C6FA068A25D0}" destId="{A32310C3-5F8A-4F12-96AC-C7A2AD3A1D92}" srcOrd="1" destOrd="0" presId="urn:microsoft.com/office/officeart/2005/8/layout/orgChart1"/>
    <dgm:cxn modelId="{C41416D1-FA86-4349-B2BA-7C6A85CD7B0E}" type="presParOf" srcId="{DDF6AE31-31BB-40E5-A6E8-C6FA068A25D0}" destId="{92A0F8DB-B3DE-49BF-A5BC-CE60323EC164}" srcOrd="2" destOrd="0" presId="urn:microsoft.com/office/officeart/2005/8/layout/orgChart1"/>
    <dgm:cxn modelId="{186E2B32-33DD-4D4C-B495-C299C084C58D}" type="presParOf" srcId="{4585619D-D10E-4A52-A7E0-AAF57C5F6225}" destId="{679813E1-DF79-4922-9530-BEDFE247320B}" srcOrd="2" destOrd="0" presId="urn:microsoft.com/office/officeart/2005/8/layout/orgChart1"/>
    <dgm:cxn modelId="{A1FF1D50-7E04-4847-BDB9-E8BD1E984C9D}" type="presParOf" srcId="{4585619D-D10E-4A52-A7E0-AAF57C5F6225}" destId="{31334115-1AC0-4DC2-8679-7EA3B0608BF7}" srcOrd="3" destOrd="0" presId="urn:microsoft.com/office/officeart/2005/8/layout/orgChart1"/>
    <dgm:cxn modelId="{DFDB14DD-82EA-42AE-8C24-F944BB4C56A4}" type="presParOf" srcId="{31334115-1AC0-4DC2-8679-7EA3B0608BF7}" destId="{3E3E6D96-9D60-43A0-840F-4F99E8BAB451}" srcOrd="0" destOrd="0" presId="urn:microsoft.com/office/officeart/2005/8/layout/orgChart1"/>
    <dgm:cxn modelId="{9D6339D0-A01A-47F4-A511-9621E4219668}" type="presParOf" srcId="{3E3E6D96-9D60-43A0-840F-4F99E8BAB451}" destId="{F4C5E154-38A6-450F-8564-7FC3804D8A8A}" srcOrd="0" destOrd="0" presId="urn:microsoft.com/office/officeart/2005/8/layout/orgChart1"/>
    <dgm:cxn modelId="{23F74BEB-41DB-4910-B273-4244351079A0}" type="presParOf" srcId="{3E3E6D96-9D60-43A0-840F-4F99E8BAB451}" destId="{4E422359-E2BB-47B3-A4C9-1F68287E9A11}" srcOrd="1" destOrd="0" presId="urn:microsoft.com/office/officeart/2005/8/layout/orgChart1"/>
    <dgm:cxn modelId="{DEF34BB2-7033-4A85-A854-8FE0A0A3D8E6}" type="presParOf" srcId="{31334115-1AC0-4DC2-8679-7EA3B0608BF7}" destId="{B5C1BD9C-39B8-47CD-8681-E0768DC71829}" srcOrd="1" destOrd="0" presId="urn:microsoft.com/office/officeart/2005/8/layout/orgChart1"/>
    <dgm:cxn modelId="{CE4C030A-DA0E-4F5E-BF03-A2A71CD5F13D}" type="presParOf" srcId="{31334115-1AC0-4DC2-8679-7EA3B0608BF7}" destId="{1C57AB0A-7E65-4D0C-9250-9156619C2E63}" srcOrd="2" destOrd="0" presId="urn:microsoft.com/office/officeart/2005/8/layout/orgChart1"/>
    <dgm:cxn modelId="{5CEF7F5A-4BCE-4D80-8C31-10589163F5C3}" type="presParOf" srcId="{4585619D-D10E-4A52-A7E0-AAF57C5F6225}" destId="{8930177D-9B42-4815-B77A-D190C5951B4C}" srcOrd="4" destOrd="0" presId="urn:microsoft.com/office/officeart/2005/8/layout/orgChart1"/>
    <dgm:cxn modelId="{56AC84C9-476B-4B39-90E9-743B81448AA5}" type="presParOf" srcId="{4585619D-D10E-4A52-A7E0-AAF57C5F6225}" destId="{389A65C5-0754-430B-8444-8A485D519429}" srcOrd="5" destOrd="0" presId="urn:microsoft.com/office/officeart/2005/8/layout/orgChart1"/>
    <dgm:cxn modelId="{70510226-19F2-4FA3-BCA8-5C7DB40C0BDE}" type="presParOf" srcId="{389A65C5-0754-430B-8444-8A485D519429}" destId="{EC345F6A-BB52-4958-92B5-48CB56684AD9}" srcOrd="0" destOrd="0" presId="urn:microsoft.com/office/officeart/2005/8/layout/orgChart1"/>
    <dgm:cxn modelId="{FB682CA7-DD51-4F0F-9112-6F2E799D967E}" type="presParOf" srcId="{EC345F6A-BB52-4958-92B5-48CB56684AD9}" destId="{6115084D-1AAF-490A-A37F-0EFCCF0DD34A}" srcOrd="0" destOrd="0" presId="urn:microsoft.com/office/officeart/2005/8/layout/orgChart1"/>
    <dgm:cxn modelId="{3EB827B0-8700-4DCA-970C-A9EC5617EB6B}" type="presParOf" srcId="{EC345F6A-BB52-4958-92B5-48CB56684AD9}" destId="{D83AC1B0-93EC-49BB-BAAA-0E9CD3009D96}" srcOrd="1" destOrd="0" presId="urn:microsoft.com/office/officeart/2005/8/layout/orgChart1"/>
    <dgm:cxn modelId="{0FE940F8-CBCE-45BE-AC2C-210AE71595AB}" type="presParOf" srcId="{389A65C5-0754-430B-8444-8A485D519429}" destId="{5C396269-F865-460B-AEE1-8C0E613ED6CA}" srcOrd="1" destOrd="0" presId="urn:microsoft.com/office/officeart/2005/8/layout/orgChart1"/>
    <dgm:cxn modelId="{F794A929-D3E7-4900-A765-3EECB07EC80D}" type="presParOf" srcId="{389A65C5-0754-430B-8444-8A485D519429}" destId="{6E825C1A-70A1-49F6-889B-81478C2AC8C4}" srcOrd="2" destOrd="0" presId="urn:microsoft.com/office/officeart/2005/8/layout/orgChart1"/>
    <dgm:cxn modelId="{CEF39282-0193-4D04-9978-72DF7F0410D3}" type="presParOf" srcId="{7ABCB35A-B362-4B1C-A60F-04FBD5AFB015}" destId="{C53CB8B7-978F-4DAB-97E4-1D88D61A0BE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B85D54-04B0-4B48-8042-9B16F07B3253}" type="doc">
      <dgm:prSet loTypeId="urn:microsoft.com/office/officeart/2005/8/layout/hierarchy6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A7E88B-FF07-423C-A435-DFE35A9908B5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 по культуре спорту, молодежной политике и связям с общественностью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3AB01-31E1-4C86-B9D4-C562452394ED}" type="parTrans" cxnId="{35211538-284D-4D9D-BE63-87A8AE0F05E9}">
      <dgm:prSet/>
      <dgm:spPr/>
      <dgm:t>
        <a:bodyPr/>
        <a:lstStyle/>
        <a:p>
          <a:endParaRPr lang="ru-RU"/>
        </a:p>
      </dgm:t>
    </dgm:pt>
    <dgm:pt modelId="{0CDC1C6B-A6C6-4C01-B3AE-4634D0A7C1DB}" type="sibTrans" cxnId="{35211538-284D-4D9D-BE63-87A8AE0F05E9}">
      <dgm:prSet/>
      <dgm:spPr/>
      <dgm:t>
        <a:bodyPr/>
        <a:lstStyle/>
        <a:p>
          <a:endParaRPr lang="ru-RU"/>
        </a:p>
      </dgm:t>
    </dgm:pt>
    <dgm:pt modelId="{DDC5C513-46A1-4C72-885F-E7F007A820E3}">
      <dgm:prSet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МКУК «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МЦКС» 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F8C09-F846-4F32-ADEC-E229FCE63486}" type="parTrans" cxnId="{BFE13E8E-250F-4905-AA04-96072509CBA9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A804CFF4-2830-4EEB-9ADD-1EE0A56EB74C}" type="sibTrans" cxnId="{BFE13E8E-250F-4905-AA04-96072509CBA9}">
      <dgm:prSet/>
      <dgm:spPr/>
      <dgm:t>
        <a:bodyPr/>
        <a:lstStyle/>
        <a:p>
          <a:endParaRPr lang="ru-RU"/>
        </a:p>
      </dgm:t>
    </dgm:pt>
    <dgm:pt modelId="{289EB2FD-748A-4231-AB9E-F5D545E25912}">
      <dgm:prSet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Районный центр культуры и досуга</a:t>
          </a:r>
          <a:endParaRPr lang="ru-RU" sz="14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14097-D3BC-493C-89F6-1A1634702B15}" type="parTrans" cxnId="{9A9DC3BC-A9DB-41D4-AF89-A8AC1D9272BB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CE3F840B-AF51-4D25-AD8B-C819B9523BB0}" type="sibTrans" cxnId="{9A9DC3BC-A9DB-41D4-AF89-A8AC1D9272BB}">
      <dgm:prSet/>
      <dgm:spPr/>
      <dgm:t>
        <a:bodyPr/>
        <a:lstStyle/>
        <a:p>
          <a:endParaRPr lang="ru-RU"/>
        </a:p>
      </dgm:t>
    </dgm:pt>
    <dgm:pt modelId="{0F7E1A81-8D70-4EC3-A367-EE18325AAEBD}" type="asst">
      <dgm:prSet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ДК  23</a:t>
          </a:r>
          <a:endParaRPr lang="ru-RU" sz="14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9A967-977B-4063-A0BB-260931783825}" type="parTrans" cxnId="{E11AF463-F6F6-499C-B526-BFBFE31BE043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F9C46103-B69E-4028-9110-45A355A287E1}" type="sibTrans" cxnId="{E11AF463-F6F6-499C-B526-BFBFE31BE043}">
      <dgm:prSet/>
      <dgm:spPr/>
      <dgm:t>
        <a:bodyPr/>
        <a:lstStyle/>
        <a:p>
          <a:endParaRPr lang="ru-RU"/>
        </a:p>
      </dgm:t>
    </dgm:pt>
    <dgm:pt modelId="{001AFAEE-A032-4B56-8D99-2E5215B59DC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«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ЦБС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A494A-467F-4296-9438-BAE055D7587D}" type="parTrans" cxnId="{D0046FA2-FD09-4479-A7E9-4984047464C0}">
      <dgm:prSet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CB57CA16-5935-4D0F-851B-E0FE8759A4C9}" type="sibTrans" cxnId="{D0046FA2-FD09-4479-A7E9-4984047464C0}">
      <dgm:prSet/>
      <dgm:spPr/>
      <dgm:t>
        <a:bodyPr/>
        <a:lstStyle/>
        <a:p>
          <a:endParaRPr lang="ru-RU"/>
        </a:p>
      </dgm:t>
    </dgm:pt>
    <dgm:pt modelId="{60B81964-3888-4ED2-8061-CD3DEC97D641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ru-RU" sz="1600" b="1" dirty="0" smtClean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ДО</a:t>
          </a:r>
        </a:p>
        <a:p>
          <a:pPr>
            <a:lnSpc>
              <a:spcPct val="90000"/>
            </a:lnSpc>
          </a:pP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Детская школа искусств»</a:t>
          </a:r>
        </a:p>
        <a:p>
          <a:pPr>
            <a:lnSpc>
              <a:spcPct val="90000"/>
            </a:lnSpc>
          </a:pP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8AD03-5215-485D-8A50-A40967CB4F91}" type="parTrans" cxnId="{0E0B7ADB-B820-479A-9A12-D24111B052D1}">
      <dgm:prSet/>
      <dgm:spPr>
        <a:solidFill>
          <a:schemeClr val="bg1">
            <a:lumMod val="9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619F5C9C-6D94-4A18-9663-EB8AD89C3A18}" type="sibTrans" cxnId="{0E0B7ADB-B820-479A-9A12-D24111B052D1}">
      <dgm:prSet/>
      <dgm:spPr/>
      <dgm:t>
        <a:bodyPr/>
        <a:lstStyle/>
        <a:p>
          <a:endParaRPr lang="ru-RU"/>
        </a:p>
      </dgm:t>
    </dgm:pt>
    <dgm:pt modelId="{13CCFD04-68A8-4CA2-A2F1-FE617CCADF77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20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E37F3-267F-4025-9BD4-1DA43CD12EAB}" type="parTrans" cxnId="{E6917367-DD33-4B63-BC7C-BEB0AF308D19}">
      <dgm:prSet/>
      <dgm:spPr>
        <a:solidFill>
          <a:schemeClr val="tx2">
            <a:lumMod val="25000"/>
            <a:lumOff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6F71E600-1792-4D1C-8C9F-C25F844D48E8}" type="sibTrans" cxnId="{E6917367-DD33-4B63-BC7C-BEB0AF308D19}">
      <dgm:prSet/>
      <dgm:spPr/>
      <dgm:t>
        <a:bodyPr/>
        <a:lstStyle/>
        <a:p>
          <a:endParaRPr lang="ru-RU"/>
        </a:p>
      </dgm:t>
    </dgm:pt>
    <dgm:pt modelId="{9CE95699-6C7F-4255-A6CA-18F34CA0AB47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Районная и детская библиотеки в                            с.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24D64-55FF-4268-9889-550B0E73E3FF}" type="parTrans" cxnId="{746EBEF5-BE0C-40DF-B83D-0A2033B05973}">
      <dgm:prSet/>
      <dgm:spPr>
        <a:solidFill>
          <a:schemeClr val="tx2">
            <a:lumMod val="25000"/>
            <a:lumOff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4835E14F-8DDA-47DD-B31E-830E9DB525A8}" type="sibTrans" cxnId="{746EBEF5-BE0C-40DF-B83D-0A2033B05973}">
      <dgm:prSet/>
      <dgm:spPr/>
      <dgm:t>
        <a:bodyPr/>
        <a:lstStyle/>
        <a:p>
          <a:endParaRPr lang="ru-RU"/>
        </a:p>
      </dgm:t>
    </dgm:pt>
    <dgm:pt modelId="{E5FF1FC2-CA3C-43E5-A10F-C4EEB961714C}" type="pres">
      <dgm:prSet presAssocID="{9CB85D54-04B0-4B48-8042-9B16F07B325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13A8AE-1395-4D0D-84FE-9D9034CE8F7F}" type="pres">
      <dgm:prSet presAssocID="{9CB85D54-04B0-4B48-8042-9B16F07B3253}" presName="hierFlow" presStyleCnt="0"/>
      <dgm:spPr/>
      <dgm:t>
        <a:bodyPr/>
        <a:lstStyle/>
        <a:p>
          <a:endParaRPr lang="ru-RU"/>
        </a:p>
      </dgm:t>
    </dgm:pt>
    <dgm:pt modelId="{72F7BF00-131A-4356-B1D0-AEF0532C9AD3}" type="pres">
      <dgm:prSet presAssocID="{9CB85D54-04B0-4B48-8042-9B16F07B3253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874D6C3-B91F-4F8A-B92D-40C036514A0B}" type="pres">
      <dgm:prSet presAssocID="{40A7E88B-FF07-423C-A435-DFE35A9908B5}" presName="Name14" presStyleCnt="0"/>
      <dgm:spPr/>
      <dgm:t>
        <a:bodyPr/>
        <a:lstStyle/>
        <a:p>
          <a:endParaRPr lang="ru-RU"/>
        </a:p>
      </dgm:t>
    </dgm:pt>
    <dgm:pt modelId="{24F34B9D-886B-4E0A-9C3C-F37194101817}" type="pres">
      <dgm:prSet presAssocID="{40A7E88B-FF07-423C-A435-DFE35A9908B5}" presName="level1Shape" presStyleLbl="node0" presStyleIdx="0" presStyleCnt="1" custScaleX="1271591" custScaleY="264436" custLinFactX="70656" custLinFactY="-6224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BD2D9A-35C1-4EE3-9782-9E84E766E655}" type="pres">
      <dgm:prSet presAssocID="{40A7E88B-FF07-423C-A435-DFE35A9908B5}" presName="hierChild2" presStyleCnt="0"/>
      <dgm:spPr/>
      <dgm:t>
        <a:bodyPr/>
        <a:lstStyle/>
        <a:p>
          <a:endParaRPr lang="ru-RU"/>
        </a:p>
      </dgm:t>
    </dgm:pt>
    <dgm:pt modelId="{05EEA208-C9BD-4205-B381-ED4519B94CF4}" type="pres">
      <dgm:prSet presAssocID="{A4EF8C09-F846-4F32-ADEC-E229FCE63486}" presName="Name19" presStyleLbl="parChTrans1D2" presStyleIdx="0" presStyleCnt="3"/>
      <dgm:spPr/>
      <dgm:t>
        <a:bodyPr/>
        <a:lstStyle/>
        <a:p>
          <a:endParaRPr lang="ru-RU"/>
        </a:p>
      </dgm:t>
    </dgm:pt>
    <dgm:pt modelId="{7D0782FB-8568-4C9D-AE58-600B0EF15856}" type="pres">
      <dgm:prSet presAssocID="{DDC5C513-46A1-4C72-885F-E7F007A820E3}" presName="Name21" presStyleCnt="0"/>
      <dgm:spPr/>
      <dgm:t>
        <a:bodyPr/>
        <a:lstStyle/>
        <a:p>
          <a:endParaRPr lang="ru-RU"/>
        </a:p>
      </dgm:t>
    </dgm:pt>
    <dgm:pt modelId="{A34B962F-8409-439A-B68A-6481D861523C}" type="pres">
      <dgm:prSet presAssocID="{DDC5C513-46A1-4C72-885F-E7F007A820E3}" presName="level2Shape" presStyleLbl="node2" presStyleIdx="0" presStyleCnt="3" custScaleX="473457" custScaleY="458545" custLinFactNeighborX="-20259" custLinFactNeighborY="20375"/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25B4593F-DC98-415F-A8D4-CFD65EAFEDF0}" type="pres">
      <dgm:prSet presAssocID="{DDC5C513-46A1-4C72-885F-E7F007A820E3}" presName="hierChild3" presStyleCnt="0"/>
      <dgm:spPr/>
      <dgm:t>
        <a:bodyPr/>
        <a:lstStyle/>
        <a:p>
          <a:endParaRPr lang="ru-RU"/>
        </a:p>
      </dgm:t>
    </dgm:pt>
    <dgm:pt modelId="{92EB8D04-B2C7-4D8F-BAA3-F201606E6533}" type="pres">
      <dgm:prSet presAssocID="{D6E14097-D3BC-493C-89F6-1A1634702B15}" presName="Name19" presStyleLbl="parChTrans1D3" presStyleIdx="0" presStyleCnt="4"/>
      <dgm:spPr/>
      <dgm:t>
        <a:bodyPr/>
        <a:lstStyle/>
        <a:p>
          <a:endParaRPr lang="ru-RU"/>
        </a:p>
      </dgm:t>
    </dgm:pt>
    <dgm:pt modelId="{3EA3D47E-9190-4B91-B5FA-25A139A48902}" type="pres">
      <dgm:prSet presAssocID="{289EB2FD-748A-4231-AB9E-F5D545E25912}" presName="Name21" presStyleCnt="0"/>
      <dgm:spPr/>
      <dgm:t>
        <a:bodyPr/>
        <a:lstStyle/>
        <a:p>
          <a:endParaRPr lang="ru-RU"/>
        </a:p>
      </dgm:t>
    </dgm:pt>
    <dgm:pt modelId="{978FD6C5-D467-4B44-B222-67F1DAD518AE}" type="pres">
      <dgm:prSet presAssocID="{289EB2FD-748A-4231-AB9E-F5D545E25912}" presName="level2Shape" presStyleLbl="node3" presStyleIdx="0" presStyleCnt="3" custScaleX="300121" custScaleY="408790" custLinFactY="87991" custLinFactNeighborX="4019" custLinFactNeighborY="100000"/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E21FE898-DE64-4A97-943D-92E86F932C51}" type="pres">
      <dgm:prSet presAssocID="{289EB2FD-748A-4231-AB9E-F5D545E25912}" presName="hierChild3" presStyleCnt="0"/>
      <dgm:spPr/>
      <dgm:t>
        <a:bodyPr/>
        <a:lstStyle/>
        <a:p>
          <a:endParaRPr lang="ru-RU"/>
        </a:p>
      </dgm:t>
    </dgm:pt>
    <dgm:pt modelId="{74063365-CE63-402C-B53D-8EFA01DC49C4}" type="pres">
      <dgm:prSet presAssocID="{6E99A967-977B-4063-A0BB-260931783825}" presName="Name19" presStyleLbl="parChTrans1D3" presStyleIdx="1" presStyleCnt="4"/>
      <dgm:spPr/>
      <dgm:t>
        <a:bodyPr/>
        <a:lstStyle/>
        <a:p>
          <a:endParaRPr lang="ru-RU"/>
        </a:p>
      </dgm:t>
    </dgm:pt>
    <dgm:pt modelId="{31230799-3954-4BCD-A71D-20A0BCFB9357}" type="pres">
      <dgm:prSet presAssocID="{0F7E1A81-8D70-4EC3-A367-EE18325AAEBD}" presName="Name21" presStyleCnt="0"/>
      <dgm:spPr/>
      <dgm:t>
        <a:bodyPr/>
        <a:lstStyle/>
        <a:p>
          <a:endParaRPr lang="ru-RU"/>
        </a:p>
      </dgm:t>
    </dgm:pt>
    <dgm:pt modelId="{1498A5DB-9D75-4C5C-B08C-B783F955F8DC}" type="pres">
      <dgm:prSet presAssocID="{0F7E1A81-8D70-4EC3-A367-EE18325AAEBD}" presName="level2Shape" presStyleLbl="asst2" presStyleIdx="0" presStyleCnt="1" custScaleX="256126" custScaleY="430350" custLinFactY="71114" custLinFactNeighborX="15684" custLinFactNeighborY="100000"/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B70A77D6-94C7-463C-8A44-6B312E9CFCDD}" type="pres">
      <dgm:prSet presAssocID="{0F7E1A81-8D70-4EC3-A367-EE18325AAEBD}" presName="hierChild3" presStyleCnt="0"/>
      <dgm:spPr/>
      <dgm:t>
        <a:bodyPr/>
        <a:lstStyle/>
        <a:p>
          <a:endParaRPr lang="ru-RU"/>
        </a:p>
      </dgm:t>
    </dgm:pt>
    <dgm:pt modelId="{1DE4DB3D-44BE-41DD-A947-B1D916B1871F}" type="pres">
      <dgm:prSet presAssocID="{E91A494A-467F-4296-9438-BAE055D7587D}" presName="Name19" presStyleLbl="parChTrans1D2" presStyleIdx="1" presStyleCnt="3"/>
      <dgm:spPr/>
      <dgm:t>
        <a:bodyPr/>
        <a:lstStyle/>
        <a:p>
          <a:endParaRPr lang="ru-RU"/>
        </a:p>
      </dgm:t>
    </dgm:pt>
    <dgm:pt modelId="{B434BC84-AB3C-4B0A-9EAA-57A3983818AB}" type="pres">
      <dgm:prSet presAssocID="{001AFAEE-A032-4B56-8D99-2E5215B59DC3}" presName="Name21" presStyleCnt="0"/>
      <dgm:spPr/>
      <dgm:t>
        <a:bodyPr/>
        <a:lstStyle/>
        <a:p>
          <a:endParaRPr lang="ru-RU"/>
        </a:p>
      </dgm:t>
    </dgm:pt>
    <dgm:pt modelId="{6E00777C-1003-4388-975C-D62F335AC38C}" type="pres">
      <dgm:prSet presAssocID="{001AFAEE-A032-4B56-8D99-2E5215B59DC3}" presName="level2Shape" presStyleLbl="node2" presStyleIdx="1" presStyleCnt="3" custScaleX="684399" custScaleY="296180" custLinFactNeighborX="-17881" custLinFactNeighborY="83777"/>
      <dgm:spPr>
        <a:prstGeom prst="flowChartPredefinedProcess">
          <a:avLst/>
        </a:prstGeom>
      </dgm:spPr>
      <dgm:t>
        <a:bodyPr/>
        <a:lstStyle/>
        <a:p>
          <a:endParaRPr lang="ru-RU"/>
        </a:p>
      </dgm:t>
    </dgm:pt>
    <dgm:pt modelId="{508E660B-57A8-46A5-B653-2BE2BE0C0F01}" type="pres">
      <dgm:prSet presAssocID="{001AFAEE-A032-4B56-8D99-2E5215B59DC3}" presName="hierChild3" presStyleCnt="0"/>
      <dgm:spPr/>
      <dgm:t>
        <a:bodyPr/>
        <a:lstStyle/>
        <a:p>
          <a:endParaRPr lang="ru-RU"/>
        </a:p>
      </dgm:t>
    </dgm:pt>
    <dgm:pt modelId="{E500484C-135B-464C-842C-7B82E593765E}" type="pres">
      <dgm:prSet presAssocID="{50E24D64-55FF-4268-9889-550B0E73E3FF}" presName="Name19" presStyleLbl="parChTrans1D3" presStyleIdx="2" presStyleCnt="4"/>
      <dgm:spPr/>
      <dgm:t>
        <a:bodyPr/>
        <a:lstStyle/>
        <a:p>
          <a:endParaRPr lang="ru-RU"/>
        </a:p>
      </dgm:t>
    </dgm:pt>
    <dgm:pt modelId="{9758655E-EF7D-4F70-A1F8-B29054336121}" type="pres">
      <dgm:prSet presAssocID="{9CE95699-6C7F-4255-A6CA-18F34CA0AB47}" presName="Name21" presStyleCnt="0"/>
      <dgm:spPr/>
      <dgm:t>
        <a:bodyPr/>
        <a:lstStyle/>
        <a:p>
          <a:endParaRPr lang="ru-RU"/>
        </a:p>
      </dgm:t>
    </dgm:pt>
    <dgm:pt modelId="{A231B7EA-2BC2-472E-8A25-A8F8D6B13852}" type="pres">
      <dgm:prSet presAssocID="{9CE95699-6C7F-4255-A6CA-18F34CA0AB47}" presName="level2Shape" presStyleLbl="node3" presStyleIdx="1" presStyleCnt="3" custScaleX="374885" custScaleY="288315" custLinFactY="100000" custLinFactNeighborX="57845" custLinFactNeighborY="144082"/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EA7A8BEC-3B62-4E91-BE89-65182D0E5A4F}" type="pres">
      <dgm:prSet presAssocID="{9CE95699-6C7F-4255-A6CA-18F34CA0AB47}" presName="hierChild3" presStyleCnt="0"/>
      <dgm:spPr/>
      <dgm:t>
        <a:bodyPr/>
        <a:lstStyle/>
        <a:p>
          <a:endParaRPr lang="ru-RU"/>
        </a:p>
      </dgm:t>
    </dgm:pt>
    <dgm:pt modelId="{1588DB4A-15CE-4099-BD70-85DAEBA74DBB}" type="pres">
      <dgm:prSet presAssocID="{C14E37F3-267F-4025-9BD4-1DA43CD12EAB}" presName="Name19" presStyleLbl="parChTrans1D3" presStyleIdx="3" presStyleCnt="4"/>
      <dgm:spPr/>
      <dgm:t>
        <a:bodyPr/>
        <a:lstStyle/>
        <a:p>
          <a:endParaRPr lang="ru-RU"/>
        </a:p>
      </dgm:t>
    </dgm:pt>
    <dgm:pt modelId="{710F6B0F-98B8-4D27-A4D0-39020F7791FE}" type="pres">
      <dgm:prSet presAssocID="{13CCFD04-68A8-4CA2-A2F1-FE617CCADF77}" presName="Name21" presStyleCnt="0"/>
      <dgm:spPr/>
      <dgm:t>
        <a:bodyPr/>
        <a:lstStyle/>
        <a:p>
          <a:endParaRPr lang="ru-RU"/>
        </a:p>
      </dgm:t>
    </dgm:pt>
    <dgm:pt modelId="{DF588755-3E0B-494B-AAA8-05B7F30FDFFF}" type="pres">
      <dgm:prSet presAssocID="{13CCFD04-68A8-4CA2-A2F1-FE617CCADF77}" presName="level2Shape" presStyleLbl="node3" presStyleIdx="2" presStyleCnt="3" custScaleX="241657" custScaleY="258847" custLinFactY="100000" custLinFactNeighborX="73541" custLinFactNeighborY="133970"/>
      <dgm:spPr>
        <a:prstGeom prst="snip1Rect">
          <a:avLst/>
        </a:prstGeom>
      </dgm:spPr>
      <dgm:t>
        <a:bodyPr/>
        <a:lstStyle/>
        <a:p>
          <a:endParaRPr lang="ru-RU"/>
        </a:p>
      </dgm:t>
    </dgm:pt>
    <dgm:pt modelId="{B53B2788-533D-44FF-BB21-916D3AF96BBD}" type="pres">
      <dgm:prSet presAssocID="{13CCFD04-68A8-4CA2-A2F1-FE617CCADF77}" presName="hierChild3" presStyleCnt="0"/>
      <dgm:spPr/>
      <dgm:t>
        <a:bodyPr/>
        <a:lstStyle/>
        <a:p>
          <a:endParaRPr lang="ru-RU"/>
        </a:p>
      </dgm:t>
    </dgm:pt>
    <dgm:pt modelId="{9FF97584-0A3D-49E5-8F72-D21587F70EE5}" type="pres">
      <dgm:prSet presAssocID="{1D28AD03-5215-485D-8A50-A40967CB4F91}" presName="Name19" presStyleLbl="parChTrans1D2" presStyleIdx="2" presStyleCnt="3"/>
      <dgm:spPr/>
      <dgm:t>
        <a:bodyPr/>
        <a:lstStyle/>
        <a:p>
          <a:endParaRPr lang="ru-RU"/>
        </a:p>
      </dgm:t>
    </dgm:pt>
    <dgm:pt modelId="{BF917B91-EFEF-4204-8BB1-2A964F651EB1}" type="pres">
      <dgm:prSet presAssocID="{60B81964-3888-4ED2-8061-CD3DEC97D641}" presName="Name21" presStyleCnt="0"/>
      <dgm:spPr/>
      <dgm:t>
        <a:bodyPr/>
        <a:lstStyle/>
        <a:p>
          <a:endParaRPr lang="ru-RU"/>
        </a:p>
      </dgm:t>
    </dgm:pt>
    <dgm:pt modelId="{A2E341FF-6780-4C21-A186-78398530E54B}" type="pres">
      <dgm:prSet presAssocID="{60B81964-3888-4ED2-8061-CD3DEC97D641}" presName="level2Shape" presStyleLbl="node2" presStyleIdx="2" presStyleCnt="3" custScaleX="481734" custScaleY="386529" custLinFactNeighborX="-2484" custLinFactNeighborY="83777"/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14DD683A-9136-411D-B088-ABBCD3148AE1}" type="pres">
      <dgm:prSet presAssocID="{60B81964-3888-4ED2-8061-CD3DEC97D641}" presName="hierChild3" presStyleCnt="0"/>
      <dgm:spPr/>
      <dgm:t>
        <a:bodyPr/>
        <a:lstStyle/>
        <a:p>
          <a:endParaRPr lang="ru-RU"/>
        </a:p>
      </dgm:t>
    </dgm:pt>
    <dgm:pt modelId="{C57E4361-A1D7-4184-A77A-23A873B9BDF5}" type="pres">
      <dgm:prSet presAssocID="{9CB85D54-04B0-4B48-8042-9B16F07B3253}" presName="bgShapesFlow" presStyleCnt="0"/>
      <dgm:spPr/>
      <dgm:t>
        <a:bodyPr/>
        <a:lstStyle/>
        <a:p>
          <a:endParaRPr lang="ru-RU"/>
        </a:p>
      </dgm:t>
    </dgm:pt>
  </dgm:ptLst>
  <dgm:cxnLst>
    <dgm:cxn modelId="{3238F0F7-9B35-48CE-9747-7E791387710C}" type="presOf" srcId="{E91A494A-467F-4296-9438-BAE055D7587D}" destId="{1DE4DB3D-44BE-41DD-A947-B1D916B1871F}" srcOrd="0" destOrd="0" presId="urn:microsoft.com/office/officeart/2005/8/layout/hierarchy6"/>
    <dgm:cxn modelId="{E11AF463-F6F6-499C-B526-BFBFE31BE043}" srcId="{DDC5C513-46A1-4C72-885F-E7F007A820E3}" destId="{0F7E1A81-8D70-4EC3-A367-EE18325AAEBD}" srcOrd="1" destOrd="0" parTransId="{6E99A967-977B-4063-A0BB-260931783825}" sibTransId="{F9C46103-B69E-4028-9110-45A355A287E1}"/>
    <dgm:cxn modelId="{BFE13E8E-250F-4905-AA04-96072509CBA9}" srcId="{40A7E88B-FF07-423C-A435-DFE35A9908B5}" destId="{DDC5C513-46A1-4C72-885F-E7F007A820E3}" srcOrd="0" destOrd="0" parTransId="{A4EF8C09-F846-4F32-ADEC-E229FCE63486}" sibTransId="{A804CFF4-2830-4EEB-9ADD-1EE0A56EB74C}"/>
    <dgm:cxn modelId="{E6917367-DD33-4B63-BC7C-BEB0AF308D19}" srcId="{001AFAEE-A032-4B56-8D99-2E5215B59DC3}" destId="{13CCFD04-68A8-4CA2-A2F1-FE617CCADF77}" srcOrd="1" destOrd="0" parTransId="{C14E37F3-267F-4025-9BD4-1DA43CD12EAB}" sibTransId="{6F71E600-1792-4D1C-8C9F-C25F844D48E8}"/>
    <dgm:cxn modelId="{61401D2D-F59F-4055-A3DF-B849127BBD17}" type="presOf" srcId="{C14E37F3-267F-4025-9BD4-1DA43CD12EAB}" destId="{1588DB4A-15CE-4099-BD70-85DAEBA74DBB}" srcOrd="0" destOrd="0" presId="urn:microsoft.com/office/officeart/2005/8/layout/hierarchy6"/>
    <dgm:cxn modelId="{9A9DC3BC-A9DB-41D4-AF89-A8AC1D9272BB}" srcId="{DDC5C513-46A1-4C72-885F-E7F007A820E3}" destId="{289EB2FD-748A-4231-AB9E-F5D545E25912}" srcOrd="0" destOrd="0" parTransId="{D6E14097-D3BC-493C-89F6-1A1634702B15}" sibTransId="{CE3F840B-AF51-4D25-AD8B-C819B9523BB0}"/>
    <dgm:cxn modelId="{E5338210-7D07-4484-902D-A77BEE1A39DE}" type="presOf" srcId="{9CB85D54-04B0-4B48-8042-9B16F07B3253}" destId="{E5FF1FC2-CA3C-43E5-A10F-C4EEB961714C}" srcOrd="0" destOrd="0" presId="urn:microsoft.com/office/officeart/2005/8/layout/hierarchy6"/>
    <dgm:cxn modelId="{35211538-284D-4D9D-BE63-87A8AE0F05E9}" srcId="{9CB85D54-04B0-4B48-8042-9B16F07B3253}" destId="{40A7E88B-FF07-423C-A435-DFE35A9908B5}" srcOrd="0" destOrd="0" parTransId="{F143AB01-31E1-4C86-B9D4-C562452394ED}" sibTransId="{0CDC1C6B-A6C6-4C01-B3AE-4634D0A7C1DB}"/>
    <dgm:cxn modelId="{01FCDF3B-24A8-48B3-8115-26151E8D255B}" type="presOf" srcId="{001AFAEE-A032-4B56-8D99-2E5215B59DC3}" destId="{6E00777C-1003-4388-975C-D62F335AC38C}" srcOrd="0" destOrd="0" presId="urn:microsoft.com/office/officeart/2005/8/layout/hierarchy6"/>
    <dgm:cxn modelId="{6F10759A-A6A2-4E20-9284-CDB27544BA42}" type="presOf" srcId="{50E24D64-55FF-4268-9889-550B0E73E3FF}" destId="{E500484C-135B-464C-842C-7B82E593765E}" srcOrd="0" destOrd="0" presId="urn:microsoft.com/office/officeart/2005/8/layout/hierarchy6"/>
    <dgm:cxn modelId="{D8BC61A2-0E71-45D0-BFA9-4EA20EC24BE0}" type="presOf" srcId="{289EB2FD-748A-4231-AB9E-F5D545E25912}" destId="{978FD6C5-D467-4B44-B222-67F1DAD518AE}" srcOrd="0" destOrd="0" presId="urn:microsoft.com/office/officeart/2005/8/layout/hierarchy6"/>
    <dgm:cxn modelId="{62DEA788-E64E-4AF9-8C73-D610A132EAC2}" type="presOf" srcId="{A4EF8C09-F846-4F32-ADEC-E229FCE63486}" destId="{05EEA208-C9BD-4205-B381-ED4519B94CF4}" srcOrd="0" destOrd="0" presId="urn:microsoft.com/office/officeart/2005/8/layout/hierarchy6"/>
    <dgm:cxn modelId="{96B4FE71-FEFD-41DF-9F11-19060C5960A8}" type="presOf" srcId="{D6E14097-D3BC-493C-89F6-1A1634702B15}" destId="{92EB8D04-B2C7-4D8F-BAA3-F201606E6533}" srcOrd="0" destOrd="0" presId="urn:microsoft.com/office/officeart/2005/8/layout/hierarchy6"/>
    <dgm:cxn modelId="{0E8FE401-9632-4268-932B-36497BF4867D}" type="presOf" srcId="{6E99A967-977B-4063-A0BB-260931783825}" destId="{74063365-CE63-402C-B53D-8EFA01DC49C4}" srcOrd="0" destOrd="0" presId="urn:microsoft.com/office/officeart/2005/8/layout/hierarchy6"/>
    <dgm:cxn modelId="{D0046FA2-FD09-4479-A7E9-4984047464C0}" srcId="{40A7E88B-FF07-423C-A435-DFE35A9908B5}" destId="{001AFAEE-A032-4B56-8D99-2E5215B59DC3}" srcOrd="1" destOrd="0" parTransId="{E91A494A-467F-4296-9438-BAE055D7587D}" sibTransId="{CB57CA16-5935-4D0F-851B-E0FE8759A4C9}"/>
    <dgm:cxn modelId="{DB9C712F-3D85-4EC4-8464-AF592323F626}" type="presOf" srcId="{13CCFD04-68A8-4CA2-A2F1-FE617CCADF77}" destId="{DF588755-3E0B-494B-AAA8-05B7F30FDFFF}" srcOrd="0" destOrd="0" presId="urn:microsoft.com/office/officeart/2005/8/layout/hierarchy6"/>
    <dgm:cxn modelId="{B38ABEF8-0E60-4531-B9AC-F88DCDA5FA3D}" type="presOf" srcId="{1D28AD03-5215-485D-8A50-A40967CB4F91}" destId="{9FF97584-0A3D-49E5-8F72-D21587F70EE5}" srcOrd="0" destOrd="0" presId="urn:microsoft.com/office/officeart/2005/8/layout/hierarchy6"/>
    <dgm:cxn modelId="{D4430529-CBB9-4DDA-8236-A918CEFA4126}" type="presOf" srcId="{0F7E1A81-8D70-4EC3-A367-EE18325AAEBD}" destId="{1498A5DB-9D75-4C5C-B08C-B783F955F8DC}" srcOrd="0" destOrd="0" presId="urn:microsoft.com/office/officeart/2005/8/layout/hierarchy6"/>
    <dgm:cxn modelId="{159C71F8-F9A0-4C93-9BEC-8A7261A1F35F}" type="presOf" srcId="{60B81964-3888-4ED2-8061-CD3DEC97D641}" destId="{A2E341FF-6780-4C21-A186-78398530E54B}" srcOrd="0" destOrd="0" presId="urn:microsoft.com/office/officeart/2005/8/layout/hierarchy6"/>
    <dgm:cxn modelId="{0F049BB1-5FE0-4930-BCD1-13DACD268C72}" type="presOf" srcId="{9CE95699-6C7F-4255-A6CA-18F34CA0AB47}" destId="{A231B7EA-2BC2-472E-8A25-A8F8D6B13852}" srcOrd="0" destOrd="0" presId="urn:microsoft.com/office/officeart/2005/8/layout/hierarchy6"/>
    <dgm:cxn modelId="{ACD7F3D9-1373-47E6-92A6-474248635794}" type="presOf" srcId="{DDC5C513-46A1-4C72-885F-E7F007A820E3}" destId="{A34B962F-8409-439A-B68A-6481D861523C}" srcOrd="0" destOrd="0" presId="urn:microsoft.com/office/officeart/2005/8/layout/hierarchy6"/>
    <dgm:cxn modelId="{0E0B7ADB-B820-479A-9A12-D24111B052D1}" srcId="{40A7E88B-FF07-423C-A435-DFE35A9908B5}" destId="{60B81964-3888-4ED2-8061-CD3DEC97D641}" srcOrd="2" destOrd="0" parTransId="{1D28AD03-5215-485D-8A50-A40967CB4F91}" sibTransId="{619F5C9C-6D94-4A18-9663-EB8AD89C3A18}"/>
    <dgm:cxn modelId="{7BF5BFAB-AEA6-4C11-A1E4-E1764815B75F}" type="presOf" srcId="{40A7E88B-FF07-423C-A435-DFE35A9908B5}" destId="{24F34B9D-886B-4E0A-9C3C-F37194101817}" srcOrd="0" destOrd="0" presId="urn:microsoft.com/office/officeart/2005/8/layout/hierarchy6"/>
    <dgm:cxn modelId="{746EBEF5-BE0C-40DF-B83D-0A2033B05973}" srcId="{001AFAEE-A032-4B56-8D99-2E5215B59DC3}" destId="{9CE95699-6C7F-4255-A6CA-18F34CA0AB47}" srcOrd="0" destOrd="0" parTransId="{50E24D64-55FF-4268-9889-550B0E73E3FF}" sibTransId="{4835E14F-8DDA-47DD-B31E-830E9DB525A8}"/>
    <dgm:cxn modelId="{0F44455E-0F22-43BB-8080-8BC25223E9F6}" type="presParOf" srcId="{E5FF1FC2-CA3C-43E5-A10F-C4EEB961714C}" destId="{EB13A8AE-1395-4D0D-84FE-9D9034CE8F7F}" srcOrd="0" destOrd="0" presId="urn:microsoft.com/office/officeart/2005/8/layout/hierarchy6"/>
    <dgm:cxn modelId="{A18D9783-F191-437D-B20F-CED2DB6F8E37}" type="presParOf" srcId="{EB13A8AE-1395-4D0D-84FE-9D9034CE8F7F}" destId="{72F7BF00-131A-4356-B1D0-AEF0532C9AD3}" srcOrd="0" destOrd="0" presId="urn:microsoft.com/office/officeart/2005/8/layout/hierarchy6"/>
    <dgm:cxn modelId="{D0F4C895-B35E-4D53-94C4-5549201B6B42}" type="presParOf" srcId="{72F7BF00-131A-4356-B1D0-AEF0532C9AD3}" destId="{5874D6C3-B91F-4F8A-B92D-40C036514A0B}" srcOrd="0" destOrd="0" presId="urn:microsoft.com/office/officeart/2005/8/layout/hierarchy6"/>
    <dgm:cxn modelId="{1B3190BF-3ECB-4F6F-B2AB-9B5BC65878DA}" type="presParOf" srcId="{5874D6C3-B91F-4F8A-B92D-40C036514A0B}" destId="{24F34B9D-886B-4E0A-9C3C-F37194101817}" srcOrd="0" destOrd="0" presId="urn:microsoft.com/office/officeart/2005/8/layout/hierarchy6"/>
    <dgm:cxn modelId="{5132C989-7BFD-4634-BAC6-986C0DA8BE78}" type="presParOf" srcId="{5874D6C3-B91F-4F8A-B92D-40C036514A0B}" destId="{8BBD2D9A-35C1-4EE3-9782-9E84E766E655}" srcOrd="1" destOrd="0" presId="urn:microsoft.com/office/officeart/2005/8/layout/hierarchy6"/>
    <dgm:cxn modelId="{258FBE6B-3DAA-4460-BBB9-471C48F984DD}" type="presParOf" srcId="{8BBD2D9A-35C1-4EE3-9782-9E84E766E655}" destId="{05EEA208-C9BD-4205-B381-ED4519B94CF4}" srcOrd="0" destOrd="0" presId="urn:microsoft.com/office/officeart/2005/8/layout/hierarchy6"/>
    <dgm:cxn modelId="{0F713B90-B0CE-4D80-A772-D97975512CE7}" type="presParOf" srcId="{8BBD2D9A-35C1-4EE3-9782-9E84E766E655}" destId="{7D0782FB-8568-4C9D-AE58-600B0EF15856}" srcOrd="1" destOrd="0" presId="urn:microsoft.com/office/officeart/2005/8/layout/hierarchy6"/>
    <dgm:cxn modelId="{544C991D-F880-4958-A091-DA6EA1F98FA1}" type="presParOf" srcId="{7D0782FB-8568-4C9D-AE58-600B0EF15856}" destId="{A34B962F-8409-439A-B68A-6481D861523C}" srcOrd="0" destOrd="0" presId="urn:microsoft.com/office/officeart/2005/8/layout/hierarchy6"/>
    <dgm:cxn modelId="{2185306B-D84A-4656-BADF-483E8B45042F}" type="presParOf" srcId="{7D0782FB-8568-4C9D-AE58-600B0EF15856}" destId="{25B4593F-DC98-415F-A8D4-CFD65EAFEDF0}" srcOrd="1" destOrd="0" presId="urn:microsoft.com/office/officeart/2005/8/layout/hierarchy6"/>
    <dgm:cxn modelId="{BF449F00-09B1-412E-A6DC-335D92DDE6EA}" type="presParOf" srcId="{25B4593F-DC98-415F-A8D4-CFD65EAFEDF0}" destId="{92EB8D04-B2C7-4D8F-BAA3-F201606E6533}" srcOrd="0" destOrd="0" presId="urn:microsoft.com/office/officeart/2005/8/layout/hierarchy6"/>
    <dgm:cxn modelId="{20A8B2C5-A541-4F7D-8685-0085CD3A7A76}" type="presParOf" srcId="{25B4593F-DC98-415F-A8D4-CFD65EAFEDF0}" destId="{3EA3D47E-9190-4B91-B5FA-25A139A48902}" srcOrd="1" destOrd="0" presId="urn:microsoft.com/office/officeart/2005/8/layout/hierarchy6"/>
    <dgm:cxn modelId="{F8C4AB29-D984-4967-9373-22ED4AA6479F}" type="presParOf" srcId="{3EA3D47E-9190-4B91-B5FA-25A139A48902}" destId="{978FD6C5-D467-4B44-B222-67F1DAD518AE}" srcOrd="0" destOrd="0" presId="urn:microsoft.com/office/officeart/2005/8/layout/hierarchy6"/>
    <dgm:cxn modelId="{B6042233-0DDA-42F8-B264-9D86F86178D8}" type="presParOf" srcId="{3EA3D47E-9190-4B91-B5FA-25A139A48902}" destId="{E21FE898-DE64-4A97-943D-92E86F932C51}" srcOrd="1" destOrd="0" presId="urn:microsoft.com/office/officeart/2005/8/layout/hierarchy6"/>
    <dgm:cxn modelId="{5F2B3CD9-330E-4022-9C35-79B4BAC9EDDB}" type="presParOf" srcId="{25B4593F-DC98-415F-A8D4-CFD65EAFEDF0}" destId="{74063365-CE63-402C-B53D-8EFA01DC49C4}" srcOrd="2" destOrd="0" presId="urn:microsoft.com/office/officeart/2005/8/layout/hierarchy6"/>
    <dgm:cxn modelId="{15B99A3F-EA3D-4ED4-BAEC-01A184C70E2A}" type="presParOf" srcId="{25B4593F-DC98-415F-A8D4-CFD65EAFEDF0}" destId="{31230799-3954-4BCD-A71D-20A0BCFB9357}" srcOrd="3" destOrd="0" presId="urn:microsoft.com/office/officeart/2005/8/layout/hierarchy6"/>
    <dgm:cxn modelId="{CC003A9B-17E9-484B-AC69-E896BB13ADBB}" type="presParOf" srcId="{31230799-3954-4BCD-A71D-20A0BCFB9357}" destId="{1498A5DB-9D75-4C5C-B08C-B783F955F8DC}" srcOrd="0" destOrd="0" presId="urn:microsoft.com/office/officeart/2005/8/layout/hierarchy6"/>
    <dgm:cxn modelId="{AE5DF945-EB6A-40B9-A48E-252E74E9E9F9}" type="presParOf" srcId="{31230799-3954-4BCD-A71D-20A0BCFB9357}" destId="{B70A77D6-94C7-463C-8A44-6B312E9CFCDD}" srcOrd="1" destOrd="0" presId="urn:microsoft.com/office/officeart/2005/8/layout/hierarchy6"/>
    <dgm:cxn modelId="{502CAEC3-82FF-4F88-8F8E-B09F7773290F}" type="presParOf" srcId="{8BBD2D9A-35C1-4EE3-9782-9E84E766E655}" destId="{1DE4DB3D-44BE-41DD-A947-B1D916B1871F}" srcOrd="2" destOrd="0" presId="urn:microsoft.com/office/officeart/2005/8/layout/hierarchy6"/>
    <dgm:cxn modelId="{2EB7041C-CA5C-48F1-97B0-B34809F69EEA}" type="presParOf" srcId="{8BBD2D9A-35C1-4EE3-9782-9E84E766E655}" destId="{B434BC84-AB3C-4B0A-9EAA-57A3983818AB}" srcOrd="3" destOrd="0" presId="urn:microsoft.com/office/officeart/2005/8/layout/hierarchy6"/>
    <dgm:cxn modelId="{599DDD72-2CE1-4804-881B-7D2B4044C1BE}" type="presParOf" srcId="{B434BC84-AB3C-4B0A-9EAA-57A3983818AB}" destId="{6E00777C-1003-4388-975C-D62F335AC38C}" srcOrd="0" destOrd="0" presId="urn:microsoft.com/office/officeart/2005/8/layout/hierarchy6"/>
    <dgm:cxn modelId="{8615129B-FE68-47E4-8C3F-71F3385F985E}" type="presParOf" srcId="{B434BC84-AB3C-4B0A-9EAA-57A3983818AB}" destId="{508E660B-57A8-46A5-B653-2BE2BE0C0F01}" srcOrd="1" destOrd="0" presId="urn:microsoft.com/office/officeart/2005/8/layout/hierarchy6"/>
    <dgm:cxn modelId="{BB86DB59-6961-45E8-AF49-394D04DBB503}" type="presParOf" srcId="{508E660B-57A8-46A5-B653-2BE2BE0C0F01}" destId="{E500484C-135B-464C-842C-7B82E593765E}" srcOrd="0" destOrd="0" presId="urn:microsoft.com/office/officeart/2005/8/layout/hierarchy6"/>
    <dgm:cxn modelId="{472865C2-D427-4AB2-B3BD-57779B9D5FEC}" type="presParOf" srcId="{508E660B-57A8-46A5-B653-2BE2BE0C0F01}" destId="{9758655E-EF7D-4F70-A1F8-B29054336121}" srcOrd="1" destOrd="0" presId="urn:microsoft.com/office/officeart/2005/8/layout/hierarchy6"/>
    <dgm:cxn modelId="{CABEBBFF-7FB9-4D60-948D-68B61EEB4C03}" type="presParOf" srcId="{9758655E-EF7D-4F70-A1F8-B29054336121}" destId="{A231B7EA-2BC2-472E-8A25-A8F8D6B13852}" srcOrd="0" destOrd="0" presId="urn:microsoft.com/office/officeart/2005/8/layout/hierarchy6"/>
    <dgm:cxn modelId="{1032F79E-BF57-4869-B713-04761E7D2092}" type="presParOf" srcId="{9758655E-EF7D-4F70-A1F8-B29054336121}" destId="{EA7A8BEC-3B62-4E91-BE89-65182D0E5A4F}" srcOrd="1" destOrd="0" presId="urn:microsoft.com/office/officeart/2005/8/layout/hierarchy6"/>
    <dgm:cxn modelId="{50494A58-DC2B-4E43-8CE8-DF037C732EDF}" type="presParOf" srcId="{508E660B-57A8-46A5-B653-2BE2BE0C0F01}" destId="{1588DB4A-15CE-4099-BD70-85DAEBA74DBB}" srcOrd="2" destOrd="0" presId="urn:microsoft.com/office/officeart/2005/8/layout/hierarchy6"/>
    <dgm:cxn modelId="{9F5E5B6B-3FF9-48CD-A173-0FA0D634B6D7}" type="presParOf" srcId="{508E660B-57A8-46A5-B653-2BE2BE0C0F01}" destId="{710F6B0F-98B8-4D27-A4D0-39020F7791FE}" srcOrd="3" destOrd="0" presId="urn:microsoft.com/office/officeart/2005/8/layout/hierarchy6"/>
    <dgm:cxn modelId="{374D3F84-EDF7-42A2-9B16-80BC0EA63AB2}" type="presParOf" srcId="{710F6B0F-98B8-4D27-A4D0-39020F7791FE}" destId="{DF588755-3E0B-494B-AAA8-05B7F30FDFFF}" srcOrd="0" destOrd="0" presId="urn:microsoft.com/office/officeart/2005/8/layout/hierarchy6"/>
    <dgm:cxn modelId="{BC12093D-3D83-408D-A527-3135D573E2C7}" type="presParOf" srcId="{710F6B0F-98B8-4D27-A4D0-39020F7791FE}" destId="{B53B2788-533D-44FF-BB21-916D3AF96BBD}" srcOrd="1" destOrd="0" presId="urn:microsoft.com/office/officeart/2005/8/layout/hierarchy6"/>
    <dgm:cxn modelId="{B7B495AE-11E9-4C7F-ADCC-AEC2950A88FF}" type="presParOf" srcId="{8BBD2D9A-35C1-4EE3-9782-9E84E766E655}" destId="{9FF97584-0A3D-49E5-8F72-D21587F70EE5}" srcOrd="4" destOrd="0" presId="urn:microsoft.com/office/officeart/2005/8/layout/hierarchy6"/>
    <dgm:cxn modelId="{148D218F-676B-4657-8F0C-9C0E11253BE9}" type="presParOf" srcId="{8BBD2D9A-35C1-4EE3-9782-9E84E766E655}" destId="{BF917B91-EFEF-4204-8BB1-2A964F651EB1}" srcOrd="5" destOrd="0" presId="urn:microsoft.com/office/officeart/2005/8/layout/hierarchy6"/>
    <dgm:cxn modelId="{7F8FE859-3422-4E44-9D84-AC06594CC040}" type="presParOf" srcId="{BF917B91-EFEF-4204-8BB1-2A964F651EB1}" destId="{A2E341FF-6780-4C21-A186-78398530E54B}" srcOrd="0" destOrd="0" presId="urn:microsoft.com/office/officeart/2005/8/layout/hierarchy6"/>
    <dgm:cxn modelId="{FB192B97-4B2B-46FD-ADC2-7C0ECDEDC615}" type="presParOf" srcId="{BF917B91-EFEF-4204-8BB1-2A964F651EB1}" destId="{14DD683A-9136-411D-B088-ABBCD3148AE1}" srcOrd="1" destOrd="0" presId="urn:microsoft.com/office/officeart/2005/8/layout/hierarchy6"/>
    <dgm:cxn modelId="{B629B19C-C2C7-4D57-9861-7CC9CEEFD00D}" type="presParOf" srcId="{E5FF1FC2-CA3C-43E5-A10F-C4EEB961714C}" destId="{C57E4361-A1D7-4184-A77A-23A873B9BDF5}" srcOrd="1" destOrd="0" presId="urn:microsoft.com/office/officeart/2005/8/layout/hierarchy6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МП «Поддержка специалистов на территории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 на поддержку специалистов системы здравоохранения  100 тыс. руб. 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9788-583B-4944-9DB1-E406C1D30B3D}" type="pres">
      <dgm:prSet presAssocID="{11D19F72-CCFE-4F88-8694-74E8845D4D88}" presName="parentText" presStyleLbl="node1" presStyleIdx="0" presStyleCnt="1" custLinFactNeighborX="-6161" custLinFactNeighborY="-653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51B88-6311-41B3-AF3E-49D619D253EB}" type="presOf" srcId="{287D85FA-573B-4E93-A840-F7E74EAAF3CE}" destId="{9B10E2CF-3EFB-47FC-94EC-126F17E6CC40}" srcOrd="0" destOrd="0" presId="urn:microsoft.com/office/officeart/2005/8/layout/vList2"/>
    <dgm:cxn modelId="{4DB4B96A-9BC3-4736-A8D8-0D6B36D2E66A}" srcId="{287D85FA-573B-4E93-A840-F7E74EAAF3CE}" destId="{11D19F72-CCFE-4F88-8694-74E8845D4D88}" srcOrd="0" destOrd="0" parTransId="{4A61DCA9-D29B-4AF5-8810-2F736317F0D0}" sibTransId="{13F20088-4777-4D6E-B701-15AB40D469FB}"/>
    <dgm:cxn modelId="{F4D3C46B-E20A-4AD7-AB0A-530736B011AA}" type="presOf" srcId="{11D19F72-CCFE-4F88-8694-74E8845D4D88}" destId="{11599788-583B-4944-9DB1-E406C1D30B3D}" srcOrd="0" destOrd="0" presId="urn:microsoft.com/office/officeart/2005/8/layout/vList2"/>
    <dgm:cxn modelId="{A2E939AA-62DA-4BB8-9FD0-CE41667A3A9E}" type="presParOf" srcId="{9B10E2CF-3EFB-47FC-94EC-126F17E6CC40}" destId="{11599788-583B-4944-9DB1-E406C1D30B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118D68-4303-4920-922D-0E18EDA10D9B}" type="doc">
      <dgm:prSet loTypeId="urn:diagrams.loki3.com/VaryingWidthList+Icon" loCatId="officeonlin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47033F-DDB8-4F92-A099-67C3C1C980BF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Сбалансированность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C32354-6594-48C3-AD6B-66085823549B}" type="parTrans" cxnId="{517EABA9-C3CB-4395-838E-39841709A1DC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4BC31-B2AC-48AF-90E4-E48122F5552A}" type="sibTrans" cxnId="{517EABA9-C3CB-4395-838E-39841709A1DC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B24B3-75E8-4B05-9C98-7127339EC3A0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Прозрачность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24C91-416F-4425-9059-7F4C5F4C0D72}" type="parTrans" cxnId="{3DF90AF3-9F9E-42CB-9175-9B81226A378B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483C2-721E-48EB-8DE6-157A6289F19A}" type="sibTrans" cxnId="{3DF90AF3-9F9E-42CB-9175-9B81226A378B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BDC7F-9C7A-4206-B2A5-7E1DB2C69C5F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 бюджетов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5B277-0A49-412B-BB53-8CB3D9FD64EB}" type="parTrans" cxnId="{3BDE36A7-5491-48D4-AEEC-68FB146F761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A8471-1F4E-4DDE-BC2A-8821A8ED0244}" type="sibTrans" cxnId="{3BDE36A7-5491-48D4-AEEC-68FB146F761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F0A799-A94E-4675-BAAE-AC6D24900FE9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Адресность и целевой характер бюджетных средств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211C1-1554-477B-847C-0F3DE3773677}" type="parTrans" cxnId="{69B1DA95-1FAB-429F-A6EB-8A8136DA17FD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A3884-491E-4801-9A1F-99F943700166}" type="sibTrans" cxnId="{69B1DA95-1FAB-429F-A6EB-8A8136DA17FD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BEF9D-4885-4707-9CDC-6E6F6AD3CB93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 в целом должны быть обеспечены доходными источниками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6ECBE6-8F1A-4A64-8902-C31CCA50C752}" type="parTrans" cxnId="{7371F700-49FB-4FA6-8E78-50F6793DCF23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FCA34-70CC-4EB7-B9D9-FC69B0847FEA}" type="sibTrans" cxnId="{7371F700-49FB-4FA6-8E78-50F6793DCF23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1DA098-0EFD-40DD-AE84-3C27012C93C2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публикация в СМИ утвержденных расходов бюджета, их исполнении, открытость для общественности проекта бюджета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5E26F-0365-4359-8FA3-EE8459C06F98}" type="parTrans" cxnId="{6B5C906E-ECD4-4C5E-9311-287AAD317CA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EF3FF-CADF-43A8-A207-F311167903F6}" type="sibTrans" cxnId="{6B5C906E-ECD4-4C5E-9311-287AAD317CAA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91763-D9FF-4122-8F10-A8D12916C98D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Объемы расходования денежных средств в бюджете доводятся до конкретных получателей с указанием цели их использования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39876-8E6D-4607-B8F8-AD33F8A87110}" type="parTrans" cxnId="{16AE4083-6701-41EE-86AA-3CA12AA99B64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764C0-016F-4582-8CD1-0E3360FF22C5}" type="sibTrans" cxnId="{16AE4083-6701-41EE-86AA-3CA12AA99B64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CFC1A-F6A8-4384-8610-8ABD83508613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право самостоятельно вести бюджетный процесс. Определять направления расходования бюджетных средств</a:t>
          </a:r>
        </a:p>
        <a:p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8D29BC-51BD-47ED-ACE4-D4DE798ACA69}" type="parTrans" cxnId="{F40EAFB3-5685-401A-BBE6-D063D5C48614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274FA-072D-45B2-960F-B27AE83FD65A}" type="sibTrans" cxnId="{F40EAFB3-5685-401A-BBE6-D063D5C48614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BAE12D-A28C-48B8-90A8-62CF8D831C49}" type="pres">
      <dgm:prSet presAssocID="{F1118D68-4303-4920-922D-0E18EDA10D9B}" presName="Name0" presStyleCnt="0">
        <dgm:presLayoutVars>
          <dgm:resizeHandles/>
        </dgm:presLayoutVars>
      </dgm:prSet>
      <dgm:spPr/>
      <dgm:t>
        <a:bodyPr/>
        <a:lstStyle/>
        <a:p>
          <a:endParaRPr lang="ru-RU"/>
        </a:p>
      </dgm:t>
    </dgm:pt>
    <dgm:pt modelId="{D684106F-122D-41C6-80BD-A4FFD1AC241D}" type="pres">
      <dgm:prSet presAssocID="{B247033F-DDB8-4F92-A099-67C3C1C980BF}" presName="text" presStyleLbl="node1" presStyleIdx="0" presStyleCnt="4" custScaleX="229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50BF3-299D-4D9B-94C6-8B2814D93F85}" type="pres">
      <dgm:prSet presAssocID="{7BA4BC31-B2AC-48AF-90E4-E48122F5552A}" presName="space" presStyleCnt="0"/>
      <dgm:spPr/>
    </dgm:pt>
    <dgm:pt modelId="{5FF04C80-BC4B-4312-886C-DE9EBE531A8A}" type="pres">
      <dgm:prSet presAssocID="{EE4B24B3-75E8-4B05-9C98-7127339EC3A0}" presName="text" presStyleLbl="node1" presStyleIdx="1" presStyleCnt="4" custScaleX="124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EC0BC-CEDA-4F69-B4C0-A23AC51829D6}" type="pres">
      <dgm:prSet presAssocID="{4E9483C2-721E-48EB-8DE6-157A6289F19A}" presName="space" presStyleCnt="0"/>
      <dgm:spPr/>
    </dgm:pt>
    <dgm:pt modelId="{782DF417-9B89-4EB0-8CE2-CA9DA60CA1B8}" type="pres">
      <dgm:prSet presAssocID="{52F0A799-A94E-4675-BAAE-AC6D24900FE9}" presName="text" presStyleLbl="node1" presStyleIdx="2" presStyleCnt="4" custScaleX="95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ED435-EC00-4027-ADEB-3281BCA58C61}" type="pres">
      <dgm:prSet presAssocID="{FCAA3884-491E-4801-9A1F-99F943700166}" presName="space" presStyleCnt="0"/>
      <dgm:spPr/>
    </dgm:pt>
    <dgm:pt modelId="{6D74CA7C-008D-4199-8B7B-742555BF7F99}" type="pres">
      <dgm:prSet presAssocID="{CC9BDC7F-9C7A-4206-B2A5-7E1DB2C69C5F}" presName="text" presStyleLbl="node1" presStyleIdx="3" presStyleCnt="4" custScaleX="104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F90AF3-9F9E-42CB-9175-9B81226A378B}" srcId="{F1118D68-4303-4920-922D-0E18EDA10D9B}" destId="{EE4B24B3-75E8-4B05-9C98-7127339EC3A0}" srcOrd="1" destOrd="0" parTransId="{F7E24C91-416F-4425-9059-7F4C5F4C0D72}" sibTransId="{4E9483C2-721E-48EB-8DE6-157A6289F19A}"/>
    <dgm:cxn modelId="{3BDE36A7-5491-48D4-AEEC-68FB146F761A}" srcId="{F1118D68-4303-4920-922D-0E18EDA10D9B}" destId="{CC9BDC7F-9C7A-4206-B2A5-7E1DB2C69C5F}" srcOrd="3" destOrd="0" parTransId="{24D5B277-0A49-412B-BB53-8CB3D9FD64EB}" sibTransId="{FE1A8471-1F4E-4DDE-BC2A-8821A8ED0244}"/>
    <dgm:cxn modelId="{16AE4083-6701-41EE-86AA-3CA12AA99B64}" srcId="{52F0A799-A94E-4675-BAAE-AC6D24900FE9}" destId="{44D91763-D9FF-4122-8F10-A8D12916C98D}" srcOrd="0" destOrd="0" parTransId="{EB139876-8E6D-4607-B8F8-AD33F8A87110}" sibTransId="{428764C0-016F-4582-8CD1-0E3360FF22C5}"/>
    <dgm:cxn modelId="{69B1DA95-1FAB-429F-A6EB-8A8136DA17FD}" srcId="{F1118D68-4303-4920-922D-0E18EDA10D9B}" destId="{52F0A799-A94E-4675-BAAE-AC6D24900FE9}" srcOrd="2" destOrd="0" parTransId="{FCA211C1-1554-477B-847C-0F3DE3773677}" sibTransId="{FCAA3884-491E-4801-9A1F-99F943700166}"/>
    <dgm:cxn modelId="{587E55D3-2FE2-4CA8-9956-7ECA93231945}" type="presOf" srcId="{CC9BDC7F-9C7A-4206-B2A5-7E1DB2C69C5F}" destId="{6D74CA7C-008D-4199-8B7B-742555BF7F99}" srcOrd="0" destOrd="0" presId="urn:diagrams.loki3.com/VaryingWidthList+Icon"/>
    <dgm:cxn modelId="{88A49364-113F-4391-9541-B197811AEAB2}" type="presOf" srcId="{52F0A799-A94E-4675-BAAE-AC6D24900FE9}" destId="{782DF417-9B89-4EB0-8CE2-CA9DA60CA1B8}" srcOrd="0" destOrd="0" presId="urn:diagrams.loki3.com/VaryingWidthList+Icon"/>
    <dgm:cxn modelId="{6B5C906E-ECD4-4C5E-9311-287AAD317CAA}" srcId="{EE4B24B3-75E8-4B05-9C98-7127339EC3A0}" destId="{001DA098-0EFD-40DD-AE84-3C27012C93C2}" srcOrd="0" destOrd="0" parTransId="{DDB5E26F-0365-4359-8FA3-EE8459C06F98}" sibTransId="{D6EEF3FF-CADF-43A8-A207-F311167903F6}"/>
    <dgm:cxn modelId="{7371F700-49FB-4FA6-8E78-50F6793DCF23}" srcId="{B247033F-DDB8-4F92-A099-67C3C1C980BF}" destId="{CB2BEF9D-4885-4707-9CDC-6E6F6AD3CB93}" srcOrd="0" destOrd="0" parTransId="{C96ECBE6-8F1A-4A64-8902-C31CCA50C752}" sibTransId="{BBBFCA34-70CC-4EB7-B9D9-FC69B0847FEA}"/>
    <dgm:cxn modelId="{517EABA9-C3CB-4395-838E-39841709A1DC}" srcId="{F1118D68-4303-4920-922D-0E18EDA10D9B}" destId="{B247033F-DDB8-4F92-A099-67C3C1C980BF}" srcOrd="0" destOrd="0" parTransId="{D4C32354-6594-48C3-AD6B-66085823549B}" sibTransId="{7BA4BC31-B2AC-48AF-90E4-E48122F5552A}"/>
    <dgm:cxn modelId="{92471056-8B13-43D9-9EA1-816D61BF3CE3}" type="presOf" srcId="{001DA098-0EFD-40DD-AE84-3C27012C93C2}" destId="{5FF04C80-BC4B-4312-886C-DE9EBE531A8A}" srcOrd="0" destOrd="1" presId="urn:diagrams.loki3.com/VaryingWidthList+Icon"/>
    <dgm:cxn modelId="{DEB9699F-7036-44A5-94D0-AA4D205B101B}" type="presOf" srcId="{EE4B24B3-75E8-4B05-9C98-7127339EC3A0}" destId="{5FF04C80-BC4B-4312-886C-DE9EBE531A8A}" srcOrd="0" destOrd="0" presId="urn:diagrams.loki3.com/VaryingWidthList+Icon"/>
    <dgm:cxn modelId="{32DEF7FE-9D6B-43FA-9C83-7CE360E8DB12}" type="presOf" srcId="{F1118D68-4303-4920-922D-0E18EDA10D9B}" destId="{8CBAE12D-A28C-48B8-90A8-62CF8D831C49}" srcOrd="0" destOrd="0" presId="urn:diagrams.loki3.com/VaryingWidthList+Icon"/>
    <dgm:cxn modelId="{67441068-F175-4792-BEA1-DD2EEEDF71A9}" type="presOf" srcId="{CB2BEF9D-4885-4707-9CDC-6E6F6AD3CB93}" destId="{D684106F-122D-41C6-80BD-A4FFD1AC241D}" srcOrd="0" destOrd="1" presId="urn:diagrams.loki3.com/VaryingWidthList+Icon"/>
    <dgm:cxn modelId="{F40EAFB3-5685-401A-BBE6-D063D5C48614}" srcId="{CC9BDC7F-9C7A-4206-B2A5-7E1DB2C69C5F}" destId="{384CFC1A-F6A8-4384-8610-8ABD83508613}" srcOrd="0" destOrd="0" parTransId="{A08D29BC-51BD-47ED-ACE4-D4DE798ACA69}" sibTransId="{D80274FA-072D-45B2-960F-B27AE83FD65A}"/>
    <dgm:cxn modelId="{DE720FE5-81CB-4950-9620-1DBCBA884A50}" type="presOf" srcId="{B247033F-DDB8-4F92-A099-67C3C1C980BF}" destId="{D684106F-122D-41C6-80BD-A4FFD1AC241D}" srcOrd="0" destOrd="0" presId="urn:diagrams.loki3.com/VaryingWidthList+Icon"/>
    <dgm:cxn modelId="{049CB36C-C966-4A79-A410-5656D8ACB66D}" type="presOf" srcId="{44D91763-D9FF-4122-8F10-A8D12916C98D}" destId="{782DF417-9B89-4EB0-8CE2-CA9DA60CA1B8}" srcOrd="0" destOrd="1" presId="urn:diagrams.loki3.com/VaryingWidthList+Icon"/>
    <dgm:cxn modelId="{4F07D905-CAD0-4246-8B90-E74EF5425808}" type="presOf" srcId="{384CFC1A-F6A8-4384-8610-8ABD83508613}" destId="{6D74CA7C-008D-4199-8B7B-742555BF7F99}" srcOrd="0" destOrd="1" presId="urn:diagrams.loki3.com/VaryingWidthList+Icon"/>
    <dgm:cxn modelId="{4BCBB7B9-0A9C-405E-8CDD-983E6748760A}" type="presParOf" srcId="{8CBAE12D-A28C-48B8-90A8-62CF8D831C49}" destId="{D684106F-122D-41C6-80BD-A4FFD1AC241D}" srcOrd="0" destOrd="0" presId="urn:diagrams.loki3.com/VaryingWidthList+Icon"/>
    <dgm:cxn modelId="{3B2D29F9-FC54-47D8-BF59-4E9B5A304ECF}" type="presParOf" srcId="{8CBAE12D-A28C-48B8-90A8-62CF8D831C49}" destId="{13D50BF3-299D-4D9B-94C6-8B2814D93F85}" srcOrd="1" destOrd="0" presId="urn:diagrams.loki3.com/VaryingWidthList+Icon"/>
    <dgm:cxn modelId="{111A6B05-47BC-4F30-8BD3-50E12A77A8DF}" type="presParOf" srcId="{8CBAE12D-A28C-48B8-90A8-62CF8D831C49}" destId="{5FF04C80-BC4B-4312-886C-DE9EBE531A8A}" srcOrd="2" destOrd="0" presId="urn:diagrams.loki3.com/VaryingWidthList+Icon"/>
    <dgm:cxn modelId="{F0623137-1681-4CFA-ABC0-D076E02EBF17}" type="presParOf" srcId="{8CBAE12D-A28C-48B8-90A8-62CF8D831C49}" destId="{518EC0BC-CEDA-4F69-B4C0-A23AC51829D6}" srcOrd="3" destOrd="0" presId="urn:diagrams.loki3.com/VaryingWidthList+Icon"/>
    <dgm:cxn modelId="{A73696FC-CEB5-44BC-8CB0-64D3E2D5A53D}" type="presParOf" srcId="{8CBAE12D-A28C-48B8-90A8-62CF8D831C49}" destId="{782DF417-9B89-4EB0-8CE2-CA9DA60CA1B8}" srcOrd="4" destOrd="0" presId="urn:diagrams.loki3.com/VaryingWidthList+Icon"/>
    <dgm:cxn modelId="{C6AF3E6B-31B6-4A45-9CB4-66123D1E9860}" type="presParOf" srcId="{8CBAE12D-A28C-48B8-90A8-62CF8D831C49}" destId="{6C5ED435-EC00-4027-ADEB-3281BCA58C61}" srcOrd="5" destOrd="0" presId="urn:diagrams.loki3.com/VaryingWidthList+Icon"/>
    <dgm:cxn modelId="{34C9F7A0-7935-44F5-9EB7-E8E3407A9CDA}" type="presParOf" srcId="{8CBAE12D-A28C-48B8-90A8-62CF8D831C49}" destId="{6D74CA7C-008D-4199-8B7B-742555BF7F99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A82706-C879-4368-B0F8-FEACD699D716}" type="doc">
      <dgm:prSet loTypeId="urn:diagrams.loki3.com/BracketList+Icon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3B45C-E712-4F92-9986-140929F9DD9B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Проявить активность</a:t>
          </a:r>
          <a:endParaRPr lang="ru-RU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2B7D2-BAF3-422A-9E49-8051DF817560}" type="parTrans" cxnId="{6B7FE2CE-8997-402C-BC70-9D70220680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C9190-53D7-41DB-816E-6D1A5FE5866A}" type="sibTrans" cxnId="{6B7FE2CE-8997-402C-BC70-9D70220680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B0118-A0B7-4518-B48E-A0585F215227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Посетить официальный сайт Администрации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района, изучить информацию раздела финансы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C49E57-A9DF-4CE5-A88C-78B2CC143989}" type="parTrans" cxnId="{A69DE5C0-2B79-41AF-B876-CCD9E5494B36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812BA-A96B-45C8-94E6-5279CE3F922F}" type="sibTrans" cxnId="{A69DE5C0-2B79-41AF-B876-CCD9E5494B36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43D18-747E-416B-9EFB-A5F214A1DEA5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Ознакомиться с проектом бюджета</a:t>
          </a:r>
          <a:endParaRPr lang="ru-RU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8473C-0EF6-45D1-B6F9-D121DD4B1CEA}" type="parTrans" cxnId="{B6392DE6-2E4A-44E8-82D1-674233A489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F5581-5F49-4189-BF03-15F3B2550798}" type="sibTrans" cxnId="{B6392DE6-2E4A-44E8-82D1-674233A4891B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7EF69-2374-40E8-BFBC-E6A645D736E4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бюджета подлежит официальному опубликованию на сайте Администрации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 обсуждению на публичных слушаниях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AC60C-571B-48E1-8CC8-39537D9FB941}" type="parTrans" cxnId="{28C5892D-2B32-4886-B599-B3B55A1A0B6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B68FA-E224-4A25-8BD9-E034F8E36C0A}" type="sibTrans" cxnId="{28C5892D-2B32-4886-B599-B3B55A1A0B6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EB7F0-483A-4A35-B324-FDC9B42C3295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Изложить свои предложения</a:t>
          </a:r>
          <a:endParaRPr lang="ru-RU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02DD54-F3B2-4FAD-9627-2A4D20FFFD46}" type="parTrans" cxnId="{28C10628-C9AF-48AC-AF56-43872D977DBA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669948-60BC-4790-A1FB-40C06866B9D6}" type="sibTrans" cxnId="{28C10628-C9AF-48AC-AF56-43872D977DBA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2CFA9-3080-4299-A857-983E72A3D2D9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Подготовить свои обоснованные предложения (изменения) в проект бюджета. Каждый житель вправе высказать свое мнение, представить письменные материалы для включения их в протокол публичных слушаний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68870-0FC5-4284-80C2-15F97D18D934}" type="parTrans" cxnId="{6DBB73CA-3C28-457A-80EE-20EF772AFD6D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9A025-8D1D-4BF5-BD2D-4CDA31711618}" type="sibTrans" cxnId="{6DBB73CA-3C28-457A-80EE-20EF772AFD6D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C7F52-ACB3-48BD-9CFA-3354C456EF8E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Принять участие в публичных слушаниях</a:t>
          </a:r>
          <a:endParaRPr lang="ru-RU" sz="20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8A9A9E-2CA4-4CC6-9079-FC6AB3F948AB}" type="parTrans" cxnId="{1E207E92-72B3-4941-9BB9-27F75F8EF8D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F2E2E-A4EF-44DE-9699-7BE5FC8ED51A}" type="sibTrans" cxnId="{1E207E92-72B3-4941-9BB9-27F75F8EF8D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328D9-ABAB-4006-B6ED-4E4BC2CEB787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слушания проводятся с целью обеспечения участия жителей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 в обсуждении проекта бюджета, выявления мнения населения и подготовки рекомендаций по итогам обсуждения населением проекта бюджета, изучения и обобщения предложений и рекомендаций по проекту бюджета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EE36D-F8C3-4C7A-8CCC-4EF895FFF61F}" type="parTrans" cxnId="{E13A958B-5C4F-4159-AC06-3D4CE2DE574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7E7D9-49E3-41F7-BE50-A009181EA20C}" type="sibTrans" cxnId="{E13A958B-5C4F-4159-AC06-3D4CE2DE574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B95D0-E177-4FEB-9590-5AA2C6A2B0D8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Проконтролировать решение Думы </a:t>
          </a:r>
          <a:r>
            <a:rPr lang="ru-RU" sz="18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E530D2-4587-48B5-91C1-1B2425ED2346}" type="parTrans" cxnId="{C4A9706C-F001-420E-9683-2250204B7029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49BCA-33E2-43DC-B1CC-DCCA8CA92CD5}" type="sibTrans" cxnId="{C4A9706C-F001-420E-9683-2250204B7029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9408E7-FDB1-4106-94F6-5A994A3ED9F2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Протокол публичных слушаний размещается на официальном сайте Администрации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 в сети «Интернет»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7150AA-331A-4D75-8023-34344004514E}" type="parTrans" cxnId="{C80D512A-4B80-486B-954A-2150AE91D45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64A3E-E535-4E30-B246-64ED44539597}" type="sibTrans" cxnId="{C80D512A-4B80-486B-954A-2150AE91D455}">
      <dgm:prSet/>
      <dgm:spPr/>
      <dgm:t>
        <a:bodyPr/>
        <a:lstStyle/>
        <a:p>
          <a:pPr algn="ctr"/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29F5F-655E-4B69-9642-46410E04E3E5}" type="pres">
      <dgm:prSet presAssocID="{C7A82706-C879-4368-B0F8-FEACD699D7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68B5A7-97E3-4BEF-81E1-EC83416E21F9}" type="pres">
      <dgm:prSet presAssocID="{B683B45C-E712-4F92-9986-140929F9DD9B}" presName="linNode" presStyleCnt="0"/>
      <dgm:spPr/>
    </dgm:pt>
    <dgm:pt modelId="{D7A8C8FD-6647-4BFD-A9F8-9893F24F90D4}" type="pres">
      <dgm:prSet presAssocID="{B683B45C-E712-4F92-9986-140929F9DD9B}" presName="parTx" presStyleLbl="revTx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A8EFB-2E75-46B4-9FF9-1C107A1DEF2F}" type="pres">
      <dgm:prSet presAssocID="{B683B45C-E712-4F92-9986-140929F9DD9B}" presName="bracket" presStyleLbl="parChTrans1D1" presStyleIdx="0" presStyleCnt="5" custLinFactX="3257" custLinFactNeighborX="100000" custLinFactNeighborY="-2891"/>
      <dgm:spPr/>
    </dgm:pt>
    <dgm:pt modelId="{BED8C9EF-6CC5-4E66-87AB-DB5BA91747EC}" type="pres">
      <dgm:prSet presAssocID="{B683B45C-E712-4F92-9986-140929F9DD9B}" presName="spH" presStyleCnt="0"/>
      <dgm:spPr/>
    </dgm:pt>
    <dgm:pt modelId="{75663945-28E1-4535-911D-CA02B685877B}" type="pres">
      <dgm:prSet presAssocID="{B683B45C-E712-4F92-9986-140929F9DD9B}" presName="desTx" presStyleLbl="node1" presStyleIdx="0" presStyleCnt="5" custLinFactNeighborX="13356" custLinFactNeighborY="-7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0F885-A719-4E8F-B98D-47DB8475ADD8}" type="pres">
      <dgm:prSet presAssocID="{890C9190-53D7-41DB-816E-6D1A5FE5866A}" presName="spV" presStyleCnt="0"/>
      <dgm:spPr/>
    </dgm:pt>
    <dgm:pt modelId="{809302EA-C068-4F74-8A38-577192A6ADA7}" type="pres">
      <dgm:prSet presAssocID="{33443D18-747E-416B-9EFB-A5F214A1DEA5}" presName="linNode" presStyleCnt="0"/>
      <dgm:spPr/>
    </dgm:pt>
    <dgm:pt modelId="{27B0BFF4-F94E-4EE8-A842-8F732432271B}" type="pres">
      <dgm:prSet presAssocID="{33443D18-747E-416B-9EFB-A5F214A1DEA5}" presName="parTx" presStyleLbl="revTx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A891A-3977-45FF-986F-5D86699FF75A}" type="pres">
      <dgm:prSet presAssocID="{33443D18-747E-416B-9EFB-A5F214A1DEA5}" presName="bracket" presStyleLbl="parChTrans1D1" presStyleIdx="1" presStyleCnt="5" custLinFactX="3256" custLinFactNeighborX="100000" custLinFactNeighborY="-2014"/>
      <dgm:spPr/>
    </dgm:pt>
    <dgm:pt modelId="{BDABD0A1-EBE8-4C0E-8C43-CB1710FFAAD2}" type="pres">
      <dgm:prSet presAssocID="{33443D18-747E-416B-9EFB-A5F214A1DEA5}" presName="spH" presStyleCnt="0"/>
      <dgm:spPr/>
    </dgm:pt>
    <dgm:pt modelId="{9FDC97BD-5ABE-4462-8F1B-E1BAFC63EA67}" type="pres">
      <dgm:prSet presAssocID="{33443D18-747E-416B-9EFB-A5F214A1DEA5}" presName="desTx" presStyleLbl="node1" presStyleIdx="1" presStyleCnt="5" custLinFactNeighborX="0" custLinFactNeighborY="4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02BF4-6103-4296-9D39-EE2B147D40AB}" type="pres">
      <dgm:prSet presAssocID="{B1CF5581-5F49-4189-BF03-15F3B2550798}" presName="spV" presStyleCnt="0"/>
      <dgm:spPr/>
    </dgm:pt>
    <dgm:pt modelId="{369EB515-B301-426E-ADDE-103CE3129BEF}" type="pres">
      <dgm:prSet presAssocID="{A03EB7F0-483A-4A35-B324-FDC9B42C3295}" presName="linNode" presStyleCnt="0"/>
      <dgm:spPr/>
    </dgm:pt>
    <dgm:pt modelId="{5AC69924-2B92-445F-AAB8-8C0D6261A570}" type="pres">
      <dgm:prSet presAssocID="{A03EB7F0-483A-4A35-B324-FDC9B42C3295}" presName="parTx" presStyleLbl="revTx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29271-62E4-425B-92A9-3434CF6842DB}" type="pres">
      <dgm:prSet presAssocID="{A03EB7F0-483A-4A35-B324-FDC9B42C3295}" presName="bracket" presStyleLbl="parChTrans1D1" presStyleIdx="2" presStyleCnt="5" custLinFactNeighborX="68766" custLinFactNeighborY="-7189"/>
      <dgm:spPr/>
    </dgm:pt>
    <dgm:pt modelId="{FBE5A312-2A15-4699-8B90-CD3CCF7B893A}" type="pres">
      <dgm:prSet presAssocID="{A03EB7F0-483A-4A35-B324-FDC9B42C3295}" presName="spH" presStyleCnt="0"/>
      <dgm:spPr/>
    </dgm:pt>
    <dgm:pt modelId="{3C69B770-80A0-4FA7-853C-6FD0DA86B12A}" type="pres">
      <dgm:prSet presAssocID="{A03EB7F0-483A-4A35-B324-FDC9B42C3295}" presName="desTx" presStyleLbl="node1" presStyleIdx="2" presStyleCnt="5" custLinFactNeighborX="1" custLinFactNeighborY="-4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01FA5-E58F-4D77-99E1-6D17B0D13203}" type="pres">
      <dgm:prSet presAssocID="{40669948-60BC-4790-A1FB-40C06866B9D6}" presName="spV" presStyleCnt="0"/>
      <dgm:spPr/>
    </dgm:pt>
    <dgm:pt modelId="{947BDA8D-6F8A-4E69-AC95-A7186CE51030}" type="pres">
      <dgm:prSet presAssocID="{F6AC7F52-ACB3-48BD-9CFA-3354C456EF8E}" presName="linNode" presStyleCnt="0"/>
      <dgm:spPr/>
    </dgm:pt>
    <dgm:pt modelId="{4A4010F2-BD97-49A3-A8C5-8C5F88C6F2FB}" type="pres">
      <dgm:prSet presAssocID="{F6AC7F52-ACB3-48BD-9CFA-3354C456EF8E}" presName="parTx" presStyleLbl="revTx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BD6A5-0809-404B-BA64-82FF5270A15B}" type="pres">
      <dgm:prSet presAssocID="{F6AC7F52-ACB3-48BD-9CFA-3354C456EF8E}" presName="bracket" presStyleLbl="parChTrans1D1" presStyleIdx="3" presStyleCnt="5" custLinFactX="3256" custLinFactNeighborX="100000" custLinFactNeighborY="-3419"/>
      <dgm:spPr/>
    </dgm:pt>
    <dgm:pt modelId="{0759A0D9-5B27-4D67-AD10-E9505F113D80}" type="pres">
      <dgm:prSet presAssocID="{F6AC7F52-ACB3-48BD-9CFA-3354C456EF8E}" presName="spH" presStyleCnt="0"/>
      <dgm:spPr/>
    </dgm:pt>
    <dgm:pt modelId="{2A549BC2-2639-498B-9DB5-8CB329539276}" type="pres">
      <dgm:prSet presAssocID="{F6AC7F52-ACB3-48BD-9CFA-3354C456EF8E}" presName="desTx" presStyleLbl="node1" presStyleIdx="3" presStyleCnt="5" custLinFactNeighborX="1" custLinFactNeighborY="-3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1E325-5FB5-481D-8428-D9020A713D1D}" type="pres">
      <dgm:prSet presAssocID="{00FF2E2E-A4EF-44DE-9699-7BE5FC8ED51A}" presName="spV" presStyleCnt="0"/>
      <dgm:spPr/>
    </dgm:pt>
    <dgm:pt modelId="{9175C047-ED4E-490B-855A-5F54D6583234}" type="pres">
      <dgm:prSet presAssocID="{895B95D0-E177-4FEB-9590-5AA2C6A2B0D8}" presName="linNode" presStyleCnt="0"/>
      <dgm:spPr/>
    </dgm:pt>
    <dgm:pt modelId="{51B0D5B5-5B5D-45C4-9849-5264C4BEF36C}" type="pres">
      <dgm:prSet presAssocID="{895B95D0-E177-4FEB-9590-5AA2C6A2B0D8}" presName="parTx" presStyleLbl="revTx" presStyleIdx="4" presStyleCnt="5" custScaleX="1110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4BD2B-B434-4801-A052-F28326662AD0}" type="pres">
      <dgm:prSet presAssocID="{895B95D0-E177-4FEB-9590-5AA2C6A2B0D8}" presName="bracket" presStyleLbl="parChTrans1D1" presStyleIdx="4" presStyleCnt="5" custLinFactNeighborX="55135" custLinFactNeighborY="519"/>
      <dgm:spPr/>
    </dgm:pt>
    <dgm:pt modelId="{C6939184-412B-4B3C-9AEA-B5FDDC69F28A}" type="pres">
      <dgm:prSet presAssocID="{895B95D0-E177-4FEB-9590-5AA2C6A2B0D8}" presName="spH" presStyleCnt="0"/>
      <dgm:spPr/>
    </dgm:pt>
    <dgm:pt modelId="{4BCB91DE-CC88-4484-BCBD-8ADD9401698C}" type="pres">
      <dgm:prSet presAssocID="{895B95D0-E177-4FEB-9590-5AA2C6A2B0D8}" presName="desTx" presStyleLbl="node1" presStyleIdx="4" presStyleCnt="5" custScaleX="104955" custLinFactNeighborX="-14099" custLinFactNeighborY="-1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08474-9676-4F36-856F-91FE63968612}" type="presOf" srcId="{E887EF69-2374-40E8-BFBC-E6A645D736E4}" destId="{9FDC97BD-5ABE-4462-8F1B-E1BAFC63EA67}" srcOrd="0" destOrd="0" presId="urn:diagrams.loki3.com/BracketList+Icon"/>
    <dgm:cxn modelId="{1E207E92-72B3-4941-9BB9-27F75F8EF8D5}" srcId="{C7A82706-C879-4368-B0F8-FEACD699D716}" destId="{F6AC7F52-ACB3-48BD-9CFA-3354C456EF8E}" srcOrd="3" destOrd="0" parTransId="{298A9A9E-2CA4-4CC6-9079-FC6AB3F948AB}" sibTransId="{00FF2E2E-A4EF-44DE-9699-7BE5FC8ED51A}"/>
    <dgm:cxn modelId="{3EA81FED-DA0C-4FB7-8529-C2431E58BAF9}" type="presOf" srcId="{33443D18-747E-416B-9EFB-A5F214A1DEA5}" destId="{27B0BFF4-F94E-4EE8-A842-8F732432271B}" srcOrd="0" destOrd="0" presId="urn:diagrams.loki3.com/BracketList+Icon"/>
    <dgm:cxn modelId="{ED30D189-59E4-4B91-9B6F-92ED80A96B28}" type="presOf" srcId="{B683B45C-E712-4F92-9986-140929F9DD9B}" destId="{D7A8C8FD-6647-4BFD-A9F8-9893F24F90D4}" srcOrd="0" destOrd="0" presId="urn:diagrams.loki3.com/BracketList+Icon"/>
    <dgm:cxn modelId="{6B7FE2CE-8997-402C-BC70-9D702206801B}" srcId="{C7A82706-C879-4368-B0F8-FEACD699D716}" destId="{B683B45C-E712-4F92-9986-140929F9DD9B}" srcOrd="0" destOrd="0" parTransId="{3C12B7D2-BAF3-422A-9E49-8051DF817560}" sibTransId="{890C9190-53D7-41DB-816E-6D1A5FE5866A}"/>
    <dgm:cxn modelId="{615257E5-13EF-4EEA-A192-8072FCBDB3A1}" type="presOf" srcId="{F6AC7F52-ACB3-48BD-9CFA-3354C456EF8E}" destId="{4A4010F2-BD97-49A3-A8C5-8C5F88C6F2FB}" srcOrd="0" destOrd="0" presId="urn:diagrams.loki3.com/BracketList+Icon"/>
    <dgm:cxn modelId="{6DBB73CA-3C28-457A-80EE-20EF772AFD6D}" srcId="{A03EB7F0-483A-4A35-B324-FDC9B42C3295}" destId="{9A92CFA9-3080-4299-A857-983E72A3D2D9}" srcOrd="0" destOrd="0" parTransId="{5C168870-0FC5-4284-80C2-15F97D18D934}" sibTransId="{5209A025-8D1D-4BF5-BD2D-4CDA31711618}"/>
    <dgm:cxn modelId="{290A21F3-9478-4765-A1B5-340C0847B94C}" type="presOf" srcId="{7BAB0118-A0B7-4518-B48E-A0585F215227}" destId="{75663945-28E1-4535-911D-CA02B685877B}" srcOrd="0" destOrd="0" presId="urn:diagrams.loki3.com/BracketList+Icon"/>
    <dgm:cxn modelId="{07D48F7A-B328-41A9-8750-EE0C5C7268A7}" type="presOf" srcId="{9A92CFA9-3080-4299-A857-983E72A3D2D9}" destId="{3C69B770-80A0-4FA7-853C-6FD0DA86B12A}" srcOrd="0" destOrd="0" presId="urn:diagrams.loki3.com/BracketList+Icon"/>
    <dgm:cxn modelId="{2EF5BA6C-831D-49EA-9DA6-29D3C330D73F}" type="presOf" srcId="{A03EB7F0-483A-4A35-B324-FDC9B42C3295}" destId="{5AC69924-2B92-445F-AAB8-8C0D6261A570}" srcOrd="0" destOrd="0" presId="urn:diagrams.loki3.com/BracketList+Icon"/>
    <dgm:cxn modelId="{A69DE5C0-2B79-41AF-B876-CCD9E5494B36}" srcId="{B683B45C-E712-4F92-9986-140929F9DD9B}" destId="{7BAB0118-A0B7-4518-B48E-A0585F215227}" srcOrd="0" destOrd="0" parTransId="{C2C49E57-A9DF-4CE5-A88C-78B2CC143989}" sibTransId="{B2B812BA-A96B-45C8-94E6-5279CE3F922F}"/>
    <dgm:cxn modelId="{28C5892D-2B32-4886-B599-B3B55A1A0B65}" srcId="{33443D18-747E-416B-9EFB-A5F214A1DEA5}" destId="{E887EF69-2374-40E8-BFBC-E6A645D736E4}" srcOrd="0" destOrd="0" parTransId="{5E8AC60C-571B-48E1-8CC8-39537D9FB941}" sibTransId="{B46B68FA-E224-4A25-8BD9-E034F8E36C0A}"/>
    <dgm:cxn modelId="{7BADEED8-5C3F-4E71-A84E-358B2A461A3B}" type="presOf" srcId="{AB9408E7-FDB1-4106-94F6-5A994A3ED9F2}" destId="{4BCB91DE-CC88-4484-BCBD-8ADD9401698C}" srcOrd="0" destOrd="0" presId="urn:diagrams.loki3.com/BracketList+Icon"/>
    <dgm:cxn modelId="{E13A958B-5C4F-4159-AC06-3D4CE2DE5745}" srcId="{F6AC7F52-ACB3-48BD-9CFA-3354C456EF8E}" destId="{C72328D9-ABAB-4006-B6ED-4E4BC2CEB787}" srcOrd="0" destOrd="0" parTransId="{250EE36D-F8C3-4C7A-8CCC-4EF895FFF61F}" sibTransId="{5947E7D9-49E3-41F7-BE50-A009181EA20C}"/>
    <dgm:cxn modelId="{47BE6F71-A7D3-4E75-AF73-69490C9DD6AF}" type="presOf" srcId="{C7A82706-C879-4368-B0F8-FEACD699D716}" destId="{55F29F5F-655E-4B69-9642-46410E04E3E5}" srcOrd="0" destOrd="0" presId="urn:diagrams.loki3.com/BracketList+Icon"/>
    <dgm:cxn modelId="{28C10628-C9AF-48AC-AF56-43872D977DBA}" srcId="{C7A82706-C879-4368-B0F8-FEACD699D716}" destId="{A03EB7F0-483A-4A35-B324-FDC9B42C3295}" srcOrd="2" destOrd="0" parTransId="{0E02DD54-F3B2-4FAD-9627-2A4D20FFFD46}" sibTransId="{40669948-60BC-4790-A1FB-40C06866B9D6}"/>
    <dgm:cxn modelId="{C4A9706C-F001-420E-9683-2250204B7029}" srcId="{C7A82706-C879-4368-B0F8-FEACD699D716}" destId="{895B95D0-E177-4FEB-9590-5AA2C6A2B0D8}" srcOrd="4" destOrd="0" parTransId="{A8E530D2-4587-48B5-91C1-1B2425ED2346}" sibTransId="{89349BCA-33E2-43DC-B1CC-DCCA8CA92CD5}"/>
    <dgm:cxn modelId="{D702D08D-8A01-4EA5-9D68-0528BC33CF7A}" type="presOf" srcId="{895B95D0-E177-4FEB-9590-5AA2C6A2B0D8}" destId="{51B0D5B5-5B5D-45C4-9849-5264C4BEF36C}" srcOrd="0" destOrd="0" presId="urn:diagrams.loki3.com/BracketList+Icon"/>
    <dgm:cxn modelId="{4A95DCFC-A82D-469D-8D4B-CBBD14EC563E}" type="presOf" srcId="{C72328D9-ABAB-4006-B6ED-4E4BC2CEB787}" destId="{2A549BC2-2639-498B-9DB5-8CB329539276}" srcOrd="0" destOrd="0" presId="urn:diagrams.loki3.com/BracketList+Icon"/>
    <dgm:cxn modelId="{B6392DE6-2E4A-44E8-82D1-674233A4891B}" srcId="{C7A82706-C879-4368-B0F8-FEACD699D716}" destId="{33443D18-747E-416B-9EFB-A5F214A1DEA5}" srcOrd="1" destOrd="0" parTransId="{DA18473C-0EF6-45D1-B6F9-D121DD4B1CEA}" sibTransId="{B1CF5581-5F49-4189-BF03-15F3B2550798}"/>
    <dgm:cxn modelId="{C80D512A-4B80-486B-954A-2150AE91D455}" srcId="{895B95D0-E177-4FEB-9590-5AA2C6A2B0D8}" destId="{AB9408E7-FDB1-4106-94F6-5A994A3ED9F2}" srcOrd="0" destOrd="0" parTransId="{EC7150AA-331A-4D75-8023-34344004514E}" sibTransId="{ADE64A3E-E535-4E30-B246-64ED44539597}"/>
    <dgm:cxn modelId="{4543B008-5129-4A26-BB7A-B2CBC9A46957}" type="presParOf" srcId="{55F29F5F-655E-4B69-9642-46410E04E3E5}" destId="{D368B5A7-97E3-4BEF-81E1-EC83416E21F9}" srcOrd="0" destOrd="0" presId="urn:diagrams.loki3.com/BracketList+Icon"/>
    <dgm:cxn modelId="{838672BC-88FE-4C64-891D-50A821305E54}" type="presParOf" srcId="{D368B5A7-97E3-4BEF-81E1-EC83416E21F9}" destId="{D7A8C8FD-6647-4BFD-A9F8-9893F24F90D4}" srcOrd="0" destOrd="0" presId="urn:diagrams.loki3.com/BracketList+Icon"/>
    <dgm:cxn modelId="{70D7D35B-189B-4AC1-A7C2-15C85B3E8B36}" type="presParOf" srcId="{D368B5A7-97E3-4BEF-81E1-EC83416E21F9}" destId="{3B6A8EFB-2E75-46B4-9FF9-1C107A1DEF2F}" srcOrd="1" destOrd="0" presId="urn:diagrams.loki3.com/BracketList+Icon"/>
    <dgm:cxn modelId="{6ABB4B21-4CBD-4AF7-9F2B-8B1891A82927}" type="presParOf" srcId="{D368B5A7-97E3-4BEF-81E1-EC83416E21F9}" destId="{BED8C9EF-6CC5-4E66-87AB-DB5BA91747EC}" srcOrd="2" destOrd="0" presId="urn:diagrams.loki3.com/BracketList+Icon"/>
    <dgm:cxn modelId="{BFB6D53F-8D5F-4322-BB71-99F239B3DB53}" type="presParOf" srcId="{D368B5A7-97E3-4BEF-81E1-EC83416E21F9}" destId="{75663945-28E1-4535-911D-CA02B685877B}" srcOrd="3" destOrd="0" presId="urn:diagrams.loki3.com/BracketList+Icon"/>
    <dgm:cxn modelId="{16920C4F-2250-4AC9-B0B0-5EAE2476A696}" type="presParOf" srcId="{55F29F5F-655E-4B69-9642-46410E04E3E5}" destId="{6410F885-A719-4E8F-B98D-47DB8475ADD8}" srcOrd="1" destOrd="0" presId="urn:diagrams.loki3.com/BracketList+Icon"/>
    <dgm:cxn modelId="{504EBE73-85C8-4D5D-A55C-2F2A9997CD3D}" type="presParOf" srcId="{55F29F5F-655E-4B69-9642-46410E04E3E5}" destId="{809302EA-C068-4F74-8A38-577192A6ADA7}" srcOrd="2" destOrd="0" presId="urn:diagrams.loki3.com/BracketList+Icon"/>
    <dgm:cxn modelId="{F6DA36B8-E475-43EE-A843-C5D1FB778AC0}" type="presParOf" srcId="{809302EA-C068-4F74-8A38-577192A6ADA7}" destId="{27B0BFF4-F94E-4EE8-A842-8F732432271B}" srcOrd="0" destOrd="0" presId="urn:diagrams.loki3.com/BracketList+Icon"/>
    <dgm:cxn modelId="{E75A7AA8-6550-4F6A-BEC8-363774CED65A}" type="presParOf" srcId="{809302EA-C068-4F74-8A38-577192A6ADA7}" destId="{4A0A891A-3977-45FF-986F-5D86699FF75A}" srcOrd="1" destOrd="0" presId="urn:diagrams.loki3.com/BracketList+Icon"/>
    <dgm:cxn modelId="{8465FADC-91C5-41D5-BCBF-94A4B0630E9D}" type="presParOf" srcId="{809302EA-C068-4F74-8A38-577192A6ADA7}" destId="{BDABD0A1-EBE8-4C0E-8C43-CB1710FFAAD2}" srcOrd="2" destOrd="0" presId="urn:diagrams.loki3.com/BracketList+Icon"/>
    <dgm:cxn modelId="{86BCB466-5FF5-416B-AF9A-675836E8751E}" type="presParOf" srcId="{809302EA-C068-4F74-8A38-577192A6ADA7}" destId="{9FDC97BD-5ABE-4462-8F1B-E1BAFC63EA67}" srcOrd="3" destOrd="0" presId="urn:diagrams.loki3.com/BracketList+Icon"/>
    <dgm:cxn modelId="{40193D3A-76E3-4411-A599-8050ECD9899D}" type="presParOf" srcId="{55F29F5F-655E-4B69-9642-46410E04E3E5}" destId="{C5D02BF4-6103-4296-9D39-EE2B147D40AB}" srcOrd="3" destOrd="0" presId="urn:diagrams.loki3.com/BracketList+Icon"/>
    <dgm:cxn modelId="{FDEE3903-8AC7-4D8A-8F92-2C8159E2A49A}" type="presParOf" srcId="{55F29F5F-655E-4B69-9642-46410E04E3E5}" destId="{369EB515-B301-426E-ADDE-103CE3129BEF}" srcOrd="4" destOrd="0" presId="urn:diagrams.loki3.com/BracketList+Icon"/>
    <dgm:cxn modelId="{64B1ECF3-66E5-47E1-AF3E-5361DF1D68D5}" type="presParOf" srcId="{369EB515-B301-426E-ADDE-103CE3129BEF}" destId="{5AC69924-2B92-445F-AAB8-8C0D6261A570}" srcOrd="0" destOrd="0" presId="urn:diagrams.loki3.com/BracketList+Icon"/>
    <dgm:cxn modelId="{8CF263CF-B696-47AB-911C-DB3A001479DF}" type="presParOf" srcId="{369EB515-B301-426E-ADDE-103CE3129BEF}" destId="{EB029271-62E4-425B-92A9-3434CF6842DB}" srcOrd="1" destOrd="0" presId="urn:diagrams.loki3.com/BracketList+Icon"/>
    <dgm:cxn modelId="{3A0C897C-3FEE-4100-853F-444418563AAE}" type="presParOf" srcId="{369EB515-B301-426E-ADDE-103CE3129BEF}" destId="{FBE5A312-2A15-4699-8B90-CD3CCF7B893A}" srcOrd="2" destOrd="0" presId="urn:diagrams.loki3.com/BracketList+Icon"/>
    <dgm:cxn modelId="{EE3EAEBD-ABC3-4783-9278-A5CB0B9B8484}" type="presParOf" srcId="{369EB515-B301-426E-ADDE-103CE3129BEF}" destId="{3C69B770-80A0-4FA7-853C-6FD0DA86B12A}" srcOrd="3" destOrd="0" presId="urn:diagrams.loki3.com/BracketList+Icon"/>
    <dgm:cxn modelId="{7714B889-FC00-4A12-B8EC-0BC188989C25}" type="presParOf" srcId="{55F29F5F-655E-4B69-9642-46410E04E3E5}" destId="{F4401FA5-E58F-4D77-99E1-6D17B0D13203}" srcOrd="5" destOrd="0" presId="urn:diagrams.loki3.com/BracketList+Icon"/>
    <dgm:cxn modelId="{DF3A7AE2-1994-42CD-8B5B-2CBEB0EA8CEB}" type="presParOf" srcId="{55F29F5F-655E-4B69-9642-46410E04E3E5}" destId="{947BDA8D-6F8A-4E69-AC95-A7186CE51030}" srcOrd="6" destOrd="0" presId="urn:diagrams.loki3.com/BracketList+Icon"/>
    <dgm:cxn modelId="{18A4F245-4537-4F2D-8816-FC77152DF41A}" type="presParOf" srcId="{947BDA8D-6F8A-4E69-AC95-A7186CE51030}" destId="{4A4010F2-BD97-49A3-A8C5-8C5F88C6F2FB}" srcOrd="0" destOrd="0" presId="urn:diagrams.loki3.com/BracketList+Icon"/>
    <dgm:cxn modelId="{8F8916D9-5C7A-42F8-A76E-444A2CA782F3}" type="presParOf" srcId="{947BDA8D-6F8A-4E69-AC95-A7186CE51030}" destId="{A62BD6A5-0809-404B-BA64-82FF5270A15B}" srcOrd="1" destOrd="0" presId="urn:diagrams.loki3.com/BracketList+Icon"/>
    <dgm:cxn modelId="{0B03C549-891F-4165-A115-5297FF671C28}" type="presParOf" srcId="{947BDA8D-6F8A-4E69-AC95-A7186CE51030}" destId="{0759A0D9-5B27-4D67-AD10-E9505F113D80}" srcOrd="2" destOrd="0" presId="urn:diagrams.loki3.com/BracketList+Icon"/>
    <dgm:cxn modelId="{00DAADE5-F1F4-4E08-9222-46D2B0DDEFBE}" type="presParOf" srcId="{947BDA8D-6F8A-4E69-AC95-A7186CE51030}" destId="{2A549BC2-2639-498B-9DB5-8CB329539276}" srcOrd="3" destOrd="0" presId="urn:diagrams.loki3.com/BracketList+Icon"/>
    <dgm:cxn modelId="{0019B8C6-D4E5-4722-97C5-48FB0B8C12F6}" type="presParOf" srcId="{55F29F5F-655E-4B69-9642-46410E04E3E5}" destId="{7F11E325-5FB5-481D-8428-D9020A713D1D}" srcOrd="7" destOrd="0" presId="urn:diagrams.loki3.com/BracketList+Icon"/>
    <dgm:cxn modelId="{D046A604-1F96-47DA-8D2E-A97DA73158E9}" type="presParOf" srcId="{55F29F5F-655E-4B69-9642-46410E04E3E5}" destId="{9175C047-ED4E-490B-855A-5F54D6583234}" srcOrd="8" destOrd="0" presId="urn:diagrams.loki3.com/BracketList+Icon"/>
    <dgm:cxn modelId="{C0FE9284-E011-4C33-A18C-82390B3CF881}" type="presParOf" srcId="{9175C047-ED4E-490B-855A-5F54D6583234}" destId="{51B0D5B5-5B5D-45C4-9849-5264C4BEF36C}" srcOrd="0" destOrd="0" presId="urn:diagrams.loki3.com/BracketList+Icon"/>
    <dgm:cxn modelId="{DD6CBFB2-FC60-4C29-AE95-153C56470C4B}" type="presParOf" srcId="{9175C047-ED4E-490B-855A-5F54D6583234}" destId="{5224BD2B-B434-4801-A052-F28326662AD0}" srcOrd="1" destOrd="0" presId="urn:diagrams.loki3.com/BracketList+Icon"/>
    <dgm:cxn modelId="{A72F6CC7-E9B2-4FA5-9718-7715CD3E00C7}" type="presParOf" srcId="{9175C047-ED4E-490B-855A-5F54D6583234}" destId="{C6939184-412B-4B3C-9AEA-B5FDDC69F28A}" srcOrd="2" destOrd="0" presId="urn:diagrams.loki3.com/BracketList+Icon"/>
    <dgm:cxn modelId="{D827C198-09D3-4668-AC90-AA929456DD60}" type="presParOf" srcId="{9175C047-ED4E-490B-855A-5F54D6583234}" destId="{4BCB91DE-CC88-4484-BCBD-8ADD9401698C}" srcOrd="3" destOrd="0" presId="urn:diagrams.loki3.com/BracketList+Icon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A36956-643D-4A1D-8065-443B5C1FF11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4C967-91AD-4F33-9BD5-20B6CEFBE7A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 (от лат. 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“Dotation”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дар; пожертвование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512B0-E8C3-482A-9EB4-36843D91660D}" type="parTrans" cxnId="{A99A67CF-6E17-4D97-9B35-68AFD7A7257E}">
      <dgm:prSet/>
      <dgm:spPr/>
      <dgm:t>
        <a:bodyPr/>
        <a:lstStyle/>
        <a:p>
          <a:endParaRPr lang="ru-RU"/>
        </a:p>
      </dgm:t>
    </dgm:pt>
    <dgm:pt modelId="{6B3C35E3-2A83-4D8E-8748-5D25A260DA50}" type="sibTrans" cxnId="{A99A67CF-6E17-4D97-9B35-68AFD7A7257E}">
      <dgm:prSet/>
      <dgm:spPr/>
      <dgm:t>
        <a:bodyPr/>
        <a:lstStyle/>
        <a:p>
          <a:endParaRPr lang="ru-RU"/>
        </a:p>
      </dgm:t>
    </dgm:pt>
    <dgm:pt modelId="{386FD089-353A-4827-9A01-C6E0B6E7E5B0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без определенной конкретной цели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4F166-977B-4D26-B5E1-BA42674A0D76}" type="parTrans" cxnId="{21C4D434-39D3-4A62-9BB3-CBB40D8F1CDB}">
      <dgm:prSet/>
      <dgm:spPr/>
      <dgm:t>
        <a:bodyPr/>
        <a:lstStyle/>
        <a:p>
          <a:endParaRPr lang="ru-RU"/>
        </a:p>
      </dgm:t>
    </dgm:pt>
    <dgm:pt modelId="{48DDCC20-33FF-4D51-9D08-CE3DBDE9219C}" type="sibTrans" cxnId="{21C4D434-39D3-4A62-9BB3-CBB40D8F1CDB}">
      <dgm:prSet/>
      <dgm:spPr/>
      <dgm:t>
        <a:bodyPr/>
        <a:lstStyle/>
        <a:p>
          <a:endParaRPr lang="ru-RU"/>
        </a:p>
      </dgm:t>
    </dgm:pt>
    <dgm:pt modelId="{D77CAFE3-7CF8-46B6-8EE1-E1B580E2C35A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 даете своему ребенку карманные деньги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17024-E2F6-4C7D-A06A-4E1B57003D27}" type="parTrans" cxnId="{596F55D4-3E81-4F01-BB58-C07F29CA73EA}">
      <dgm:prSet/>
      <dgm:spPr/>
      <dgm:t>
        <a:bodyPr/>
        <a:lstStyle/>
        <a:p>
          <a:endParaRPr lang="ru-RU"/>
        </a:p>
      </dgm:t>
    </dgm:pt>
    <dgm:pt modelId="{029C0029-A139-4BD0-AF65-F4C36C321B54}" type="sibTrans" cxnId="{596F55D4-3E81-4F01-BB58-C07F29CA73EA}">
      <dgm:prSet/>
      <dgm:spPr/>
      <dgm:t>
        <a:bodyPr/>
        <a:lstStyle/>
        <a:p>
          <a:endParaRPr lang="ru-RU"/>
        </a:p>
      </dgm:t>
    </dgm:pt>
    <dgm:pt modelId="{4537F920-4335-4701-9FC1-C79CE6F35D99}">
      <dgm:prSet phldrT="[Текст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(от лат.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”)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приходить на помощь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7AA18-50FC-468B-B487-4D28839A47A0}" type="parTrans" cxnId="{A7C28BF8-2476-4C0A-82D0-529E7BC91A41}">
      <dgm:prSet/>
      <dgm:spPr/>
      <dgm:t>
        <a:bodyPr/>
        <a:lstStyle/>
        <a:p>
          <a:endParaRPr lang="ru-RU"/>
        </a:p>
      </dgm:t>
    </dgm:pt>
    <dgm:pt modelId="{D8DE5321-4599-4D80-B767-1786A4B2E4C5}" type="sibTrans" cxnId="{A7C28BF8-2476-4C0A-82D0-529E7BC91A41}">
      <dgm:prSet/>
      <dgm:spPr/>
      <dgm:t>
        <a:bodyPr/>
        <a:lstStyle/>
        <a:p>
          <a:endParaRPr lang="ru-RU"/>
        </a:p>
      </dgm:t>
    </dgm:pt>
    <dgm:pt modelId="{26DFBE39-B5D8-45CD-B64B-139C59F37CC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tx2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финансирование «переданных»  другим публично правовым образованиям полномочий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1DE54-7812-4FF2-B3F6-ADDBD840C716}" type="parTrans" cxnId="{609D02B1-AE51-408A-BD92-95A655E33449}">
      <dgm:prSet/>
      <dgm:spPr/>
      <dgm:t>
        <a:bodyPr/>
        <a:lstStyle/>
        <a:p>
          <a:endParaRPr lang="ru-RU"/>
        </a:p>
      </dgm:t>
    </dgm:pt>
    <dgm:pt modelId="{23A1691E-12CF-4D4F-976A-BF534C043BD7}" type="sibTrans" cxnId="{609D02B1-AE51-408A-BD92-95A655E33449}">
      <dgm:prSet/>
      <dgm:spPr/>
      <dgm:t>
        <a:bodyPr/>
        <a:lstStyle/>
        <a:p>
          <a:endParaRPr lang="ru-RU"/>
        </a:p>
      </dgm:t>
    </dgm:pt>
    <dgm:pt modelId="{26D4FE06-414E-4B8C-BFA9-0A6588DA1C1B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 </a:t>
          </a:r>
          <a:r>
            <a: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добавляете</a:t>
          </a:r>
          <a:r>
            <a:rPr 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денег для того, чтобы ваш ребенок купил себе телефон (а остальные деньги он накопил сам)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17998-6B2B-4D4E-8C78-136600AC8A35}" type="parTrans" cxnId="{94CEF0F9-05E4-475E-9D28-B147407C3793}">
      <dgm:prSet/>
      <dgm:spPr/>
      <dgm:t>
        <a:bodyPr/>
        <a:lstStyle/>
        <a:p>
          <a:endParaRPr lang="ru-RU"/>
        </a:p>
      </dgm:t>
    </dgm:pt>
    <dgm:pt modelId="{7DD80D83-C61A-4505-AEED-2EE7400B59C0}" type="sibTrans" cxnId="{94CEF0F9-05E4-475E-9D28-B147407C3793}">
      <dgm:prSet/>
      <dgm:spPr/>
      <dgm:t>
        <a:bodyPr/>
        <a:lstStyle/>
        <a:p>
          <a:endParaRPr lang="ru-RU"/>
        </a:p>
      </dgm:t>
    </dgm:pt>
    <dgm:pt modelId="{B100C248-23D3-48A5-A27B-D8C518655E79}">
      <dgm:prSet phldrT="[Текст]" custT="1"/>
      <dgm:spPr>
        <a:solidFill>
          <a:srgbClr val="F2907C"/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”)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A38A1-1B75-4DF0-9CD4-2F3A4B3E356B}" type="parTrans" cxnId="{5854B4E9-3125-48F1-B593-061E4743C7BC}">
      <dgm:prSet/>
      <dgm:spPr/>
      <dgm:t>
        <a:bodyPr/>
        <a:lstStyle/>
        <a:p>
          <a:endParaRPr lang="ru-RU"/>
        </a:p>
      </dgm:t>
    </dgm:pt>
    <dgm:pt modelId="{807D8409-61C1-4E3E-8899-CD1B14D4BBB6}" type="sibTrans" cxnId="{5854B4E9-3125-48F1-B593-061E4743C7BC}">
      <dgm:prSet/>
      <dgm:spPr/>
      <dgm:t>
        <a:bodyPr/>
        <a:lstStyle/>
        <a:p>
          <a:endParaRPr lang="ru-RU"/>
        </a:p>
      </dgm:t>
    </dgm:pt>
    <dgm:pt modelId="{77D98DAD-C9D4-4824-8A05-7A8769B66BCB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 даете своему ребенку деньги и посылаете его в магазин купить продукты (по списку)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CBDCD6-FCC6-49D6-90CB-3BDF6A18A431}" type="parTrans" cxnId="{1ECF3263-7346-4D4A-B004-61556436E7B2}">
      <dgm:prSet/>
      <dgm:spPr/>
      <dgm:t>
        <a:bodyPr/>
        <a:lstStyle/>
        <a:p>
          <a:endParaRPr lang="ru-RU"/>
        </a:p>
      </dgm:t>
    </dgm:pt>
    <dgm:pt modelId="{12CC5DC8-581A-4271-B5A4-5FFF416A6433}" type="sibTrans" cxnId="{1ECF3263-7346-4D4A-B004-61556436E7B2}">
      <dgm:prSet/>
      <dgm:spPr/>
      <dgm:t>
        <a:bodyPr/>
        <a:lstStyle/>
        <a:p>
          <a:endParaRPr lang="ru-RU"/>
        </a:p>
      </dgm:t>
    </dgm:pt>
    <dgm:pt modelId="{12EB4BD2-0F96-41A6-A7F0-487C0BD66DE9}">
      <dgm:prSet phldrT="[Текст]" custT="1"/>
      <dgm:spPr>
        <a:solidFill>
          <a:schemeClr val="bg1">
            <a:alpha val="90000"/>
          </a:schemeClr>
        </a:solidFill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условиях долевого финансирования расходов другим бюджетам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64CDA-6385-4796-BFD2-8ADD71F5B459}" type="parTrans" cxnId="{183D63A1-B66A-40B4-A73D-28475DC6BF7D}">
      <dgm:prSet/>
      <dgm:spPr/>
      <dgm:t>
        <a:bodyPr/>
        <a:lstStyle/>
        <a:p>
          <a:endParaRPr lang="ru-RU"/>
        </a:p>
      </dgm:t>
    </dgm:pt>
    <dgm:pt modelId="{55648C12-1B42-457E-9C04-C1A0E2F9667F}" type="sibTrans" cxnId="{183D63A1-B66A-40B4-A73D-28475DC6BF7D}">
      <dgm:prSet/>
      <dgm:spPr/>
      <dgm:t>
        <a:bodyPr/>
        <a:lstStyle/>
        <a:p>
          <a:endParaRPr lang="ru-RU"/>
        </a:p>
      </dgm:t>
    </dgm:pt>
    <dgm:pt modelId="{88D0959F-98E1-48E5-A224-EBCE7710B7FA}">
      <dgm:prSet phldrT="[Текст]" custT="1"/>
      <dgm:spPr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C78602-F7EA-4BA2-82D5-A76E4A472FEC}" type="parTrans" cxnId="{627B8C73-AD91-4549-AFDD-681EDE79EAB9}">
      <dgm:prSet/>
      <dgm:spPr/>
      <dgm:t>
        <a:bodyPr/>
        <a:lstStyle/>
        <a:p>
          <a:endParaRPr lang="ru-RU"/>
        </a:p>
      </dgm:t>
    </dgm:pt>
    <dgm:pt modelId="{BC1CC120-E30A-4E42-805F-BC6A06303918}" type="sibTrans" cxnId="{627B8C73-AD91-4549-AFDD-681EDE79EAB9}">
      <dgm:prSet/>
      <dgm:spPr/>
      <dgm:t>
        <a:bodyPr/>
        <a:lstStyle/>
        <a:p>
          <a:endParaRPr lang="ru-RU"/>
        </a:p>
      </dgm:t>
    </dgm:pt>
    <dgm:pt modelId="{F990E4D2-97A7-4A32-AD0E-42C10930FC06}">
      <dgm:prSet phldrT="[Текст]" custT="1"/>
      <dgm:spPr>
        <a:solidFill>
          <a:schemeClr val="bg1">
            <a:alpha val="90000"/>
          </a:schemeClr>
        </a:solidFill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в случае и порядке, которые устанавливаются правовыми актами представительного органа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DC482-9F36-4E75-B433-21FCAB8148D8}" type="parTrans" cxnId="{AE61D7B0-7D77-4672-AA8B-9919B1C0C4B2}">
      <dgm:prSet/>
      <dgm:spPr/>
      <dgm:t>
        <a:bodyPr/>
        <a:lstStyle/>
        <a:p>
          <a:endParaRPr lang="ru-RU"/>
        </a:p>
      </dgm:t>
    </dgm:pt>
    <dgm:pt modelId="{F5076B82-9930-4609-A47F-ED2E7CAEDF37}" type="sibTrans" cxnId="{AE61D7B0-7D77-4672-AA8B-9919B1C0C4B2}">
      <dgm:prSet/>
      <dgm:spPr/>
      <dgm:t>
        <a:bodyPr/>
        <a:lstStyle/>
        <a:p>
          <a:endParaRPr lang="ru-RU"/>
        </a:p>
      </dgm:t>
    </dgm:pt>
    <dgm:pt modelId="{448FFF5B-A472-414B-9EC4-B76E97016643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 даете своему ребенку деньги на непредвиденные расходы (ремонт планшета)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9FB9B-9403-46D2-A66F-070F40CD54CE}" type="parTrans" cxnId="{33A26130-5507-4607-A249-02A567AF8515}">
      <dgm:prSet/>
      <dgm:spPr/>
      <dgm:t>
        <a:bodyPr/>
        <a:lstStyle/>
        <a:p>
          <a:endParaRPr lang="ru-RU"/>
        </a:p>
      </dgm:t>
    </dgm:pt>
    <dgm:pt modelId="{C62F4467-EE08-4F13-BDC7-0558C135EDBE}" type="sibTrans" cxnId="{33A26130-5507-4607-A249-02A567AF8515}">
      <dgm:prSet/>
      <dgm:spPr/>
      <dgm:t>
        <a:bodyPr/>
        <a:lstStyle/>
        <a:p>
          <a:endParaRPr lang="ru-RU"/>
        </a:p>
      </dgm:t>
    </dgm:pt>
    <dgm:pt modelId="{D7BA31BF-A0A6-4A30-B992-AE6FBD5EAFD0}" type="pres">
      <dgm:prSet presAssocID="{22A36956-643D-4A1D-8065-443B5C1FF1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C41A9-2CB3-47C9-B252-8881126E011B}" type="pres">
      <dgm:prSet presAssocID="{76D4C967-91AD-4F33-9BD5-20B6CEFBE7A6}" presName="vertFlow" presStyleCnt="0"/>
      <dgm:spPr/>
    </dgm:pt>
    <dgm:pt modelId="{A1A2A90F-24AB-42E8-B9AF-A6DE9D798318}" type="pres">
      <dgm:prSet presAssocID="{76D4C967-91AD-4F33-9BD5-20B6CEFBE7A6}" presName="header" presStyleLbl="node1" presStyleIdx="0" presStyleCnt="4" custScaleY="220373" custLinFactNeighborX="-169" custLinFactNeighborY="62210"/>
      <dgm:spPr/>
      <dgm:t>
        <a:bodyPr/>
        <a:lstStyle/>
        <a:p>
          <a:endParaRPr lang="ru-RU"/>
        </a:p>
      </dgm:t>
    </dgm:pt>
    <dgm:pt modelId="{22CBED1A-DF5F-48AA-95A3-05AC1E22C598}" type="pres">
      <dgm:prSet presAssocID="{E914F166-977B-4D26-B5E1-BA42674A0D76}" presName="parTrans" presStyleLbl="sibTrans2D1" presStyleIdx="0" presStyleCnt="8"/>
      <dgm:spPr/>
      <dgm:t>
        <a:bodyPr/>
        <a:lstStyle/>
        <a:p>
          <a:endParaRPr lang="ru-RU"/>
        </a:p>
      </dgm:t>
    </dgm:pt>
    <dgm:pt modelId="{FD279EE8-1E25-4238-9E32-F2120AFFE25E}" type="pres">
      <dgm:prSet presAssocID="{386FD089-353A-4827-9A01-C6E0B6E7E5B0}" presName="child" presStyleLbl="alignAccFollowNode1" presStyleIdx="0" presStyleCnt="8" custScaleY="303848" custLinFactY="19872" custLinFactNeighborX="3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2727F-02D5-40E2-A93B-6A36DC48A2C7}" type="pres">
      <dgm:prSet presAssocID="{48DDCC20-33FF-4D51-9D08-CE3DBDE9219C}" presName="sibTrans" presStyleLbl="sibTrans2D1" presStyleIdx="1" presStyleCnt="8" custLinFactY="-4156" custLinFactNeighborX="83063" custLinFactNeighborY="-100000"/>
      <dgm:spPr/>
      <dgm:t>
        <a:bodyPr/>
        <a:lstStyle/>
        <a:p>
          <a:endParaRPr lang="ru-RU"/>
        </a:p>
      </dgm:t>
    </dgm:pt>
    <dgm:pt modelId="{39F434BC-AD56-46F2-AD06-F0A8311FC0C0}" type="pres">
      <dgm:prSet presAssocID="{D77CAFE3-7CF8-46B6-8EE1-E1B580E2C35A}" presName="child" presStyleLbl="alignAccFollowNode1" presStyleIdx="1" presStyleCnt="8" custScaleY="284296" custLinFactY="151523" custLinFactNeighborX="638" custLinFactNeighborY="2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BE9D1F08-3399-4EA7-A407-3E8D46EA3C0B}" type="pres">
      <dgm:prSet presAssocID="{76D4C967-91AD-4F33-9BD5-20B6CEFBE7A6}" presName="hSp" presStyleCnt="0"/>
      <dgm:spPr/>
    </dgm:pt>
    <dgm:pt modelId="{769B0C5A-7642-477A-AB9C-182A99076CFC}" type="pres">
      <dgm:prSet presAssocID="{4537F920-4335-4701-9FC1-C79CE6F35D99}" presName="vertFlow" presStyleCnt="0"/>
      <dgm:spPr/>
    </dgm:pt>
    <dgm:pt modelId="{D17850C9-3B8E-4270-B852-44F6864B0CCF}" type="pres">
      <dgm:prSet presAssocID="{4537F920-4335-4701-9FC1-C79CE6F35D99}" presName="header" presStyleLbl="node1" presStyleIdx="1" presStyleCnt="4" custScaleY="274891" custLinFactNeighborX="2182" custLinFactNeighborY="21319"/>
      <dgm:spPr/>
      <dgm:t>
        <a:bodyPr/>
        <a:lstStyle/>
        <a:p>
          <a:endParaRPr lang="ru-RU"/>
        </a:p>
      </dgm:t>
    </dgm:pt>
    <dgm:pt modelId="{EB9D3A42-D026-4711-B607-455AD9E4E00C}" type="pres">
      <dgm:prSet presAssocID="{2931DE54-7812-4FF2-B3F6-ADDBD840C716}" presName="parTrans" presStyleLbl="sibTrans2D1" presStyleIdx="2" presStyleCnt="8"/>
      <dgm:spPr/>
      <dgm:t>
        <a:bodyPr/>
        <a:lstStyle/>
        <a:p>
          <a:endParaRPr lang="ru-RU"/>
        </a:p>
      </dgm:t>
    </dgm:pt>
    <dgm:pt modelId="{6B8D0B5E-755B-4EB9-A4BD-30EE9AB59E76}" type="pres">
      <dgm:prSet presAssocID="{26DFBE39-B5D8-45CD-B64B-139C59F37CC3}" presName="child" presStyleLbl="alignAccFollowNode1" presStyleIdx="2" presStyleCnt="8" custScaleY="323006" custLinFactNeighborX="704" custLinFactNeighborY="-5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E35F2-2091-421A-A5CE-E5C25E592755}" type="pres">
      <dgm:prSet presAssocID="{23A1691E-12CF-4D4F-976A-BF534C043BD7}" presName="sibTrans" presStyleLbl="sibTrans2D1" presStyleIdx="3" presStyleCnt="8" custLinFactNeighborX="-96000" custLinFactNeighborY="-23792"/>
      <dgm:spPr/>
      <dgm:t>
        <a:bodyPr/>
        <a:lstStyle/>
        <a:p>
          <a:endParaRPr lang="ru-RU"/>
        </a:p>
      </dgm:t>
    </dgm:pt>
    <dgm:pt modelId="{297A38E8-3164-46E4-A809-5C9FE17D1ED9}" type="pres">
      <dgm:prSet presAssocID="{77D98DAD-C9D4-4824-8A05-7A8769B66BCB}" presName="child" presStyleLbl="alignAccFollowNode1" presStyleIdx="3" presStyleCnt="8" custScaleY="326594" custLinFactY="100000" custLinFactNeighborX="13655" custLinFactNeighborY="156436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C866D599-386C-47B2-B974-29FE1963E215}" type="pres">
      <dgm:prSet presAssocID="{4537F920-4335-4701-9FC1-C79CE6F35D99}" presName="hSp" presStyleCnt="0"/>
      <dgm:spPr/>
    </dgm:pt>
    <dgm:pt modelId="{E8D81EE2-5176-4D7A-B4FD-82D46CF3A8AB}" type="pres">
      <dgm:prSet presAssocID="{B100C248-23D3-48A5-A27B-D8C518655E79}" presName="vertFlow" presStyleCnt="0"/>
      <dgm:spPr/>
    </dgm:pt>
    <dgm:pt modelId="{7F850199-6B50-4D5E-92F9-1A34ECAE6F7F}" type="pres">
      <dgm:prSet presAssocID="{B100C248-23D3-48A5-A27B-D8C518655E79}" presName="header" presStyleLbl="node1" presStyleIdx="2" presStyleCnt="4" custScaleY="221127" custLinFactNeighborX="-1961" custLinFactNeighborY="21318"/>
      <dgm:spPr/>
      <dgm:t>
        <a:bodyPr/>
        <a:lstStyle/>
        <a:p>
          <a:endParaRPr lang="ru-RU"/>
        </a:p>
      </dgm:t>
    </dgm:pt>
    <dgm:pt modelId="{EF1C4092-86C2-4220-A3AD-363B62D940CC}" type="pres">
      <dgm:prSet presAssocID="{CD764CDA-6385-4796-BFD2-8ADD71F5B459}" presName="parTrans" presStyleLbl="sibTrans2D1" presStyleIdx="4" presStyleCnt="8"/>
      <dgm:spPr/>
      <dgm:t>
        <a:bodyPr/>
        <a:lstStyle/>
        <a:p>
          <a:endParaRPr lang="ru-RU"/>
        </a:p>
      </dgm:t>
    </dgm:pt>
    <dgm:pt modelId="{AD8EAFAC-B150-4432-A1D5-E21EF7F24EA1}" type="pres">
      <dgm:prSet presAssocID="{12EB4BD2-0F96-41A6-A7F0-487C0BD66DE9}" presName="child" presStyleLbl="alignAccFollowNode1" presStyleIdx="4" presStyleCnt="8" custScaleY="312190" custLinFactY="10920" custLinFactNeighborX="8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37512-A00D-4229-9B21-9DF41C9A8828}" type="pres">
      <dgm:prSet presAssocID="{55648C12-1B42-457E-9C04-C1A0E2F9667F}" presName="sibTrans" presStyleLbl="sibTrans2D1" presStyleIdx="5" presStyleCnt="8" custAng="21473742" custLinFactY="-13777" custLinFactNeighborX="-62242" custLinFactNeighborY="-100000"/>
      <dgm:spPr/>
      <dgm:t>
        <a:bodyPr/>
        <a:lstStyle/>
        <a:p>
          <a:endParaRPr lang="ru-RU"/>
        </a:p>
      </dgm:t>
    </dgm:pt>
    <dgm:pt modelId="{BBF2255D-66F9-4389-93BD-95E9C5032BE5}" type="pres">
      <dgm:prSet presAssocID="{26D4FE06-414E-4B8C-BFA9-0A6588DA1C1B}" presName="child" presStyleLbl="alignAccFollowNode1" presStyleIdx="5" presStyleCnt="8" custScaleY="388937" custLinFactY="173895" custLinFactNeighborX="9296" custLinFactNeighborY="2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15FCA01D-63DD-4D6A-8121-EF927ADE2B01}" type="pres">
      <dgm:prSet presAssocID="{B100C248-23D3-48A5-A27B-D8C518655E79}" presName="hSp" presStyleCnt="0"/>
      <dgm:spPr/>
    </dgm:pt>
    <dgm:pt modelId="{8346C3FD-B66E-4D38-BF4E-52BBF46D9C3C}" type="pres">
      <dgm:prSet presAssocID="{88D0959F-98E1-48E5-A224-EBCE7710B7FA}" presName="vertFlow" presStyleCnt="0"/>
      <dgm:spPr/>
    </dgm:pt>
    <dgm:pt modelId="{56F40F83-9300-48DB-8A07-24E811E5FCF2}" type="pres">
      <dgm:prSet presAssocID="{88D0959F-98E1-48E5-A224-EBCE7710B7FA}" presName="header" presStyleLbl="node1" presStyleIdx="3" presStyleCnt="4" custScaleX="112016" custScaleY="240826" custLinFactNeighborX="-891" custLinFactNeighborY="21318"/>
      <dgm:spPr/>
      <dgm:t>
        <a:bodyPr/>
        <a:lstStyle/>
        <a:p>
          <a:endParaRPr lang="ru-RU"/>
        </a:p>
      </dgm:t>
    </dgm:pt>
    <dgm:pt modelId="{6BF20EB6-5EC5-42F5-AF2C-612E24482228}" type="pres">
      <dgm:prSet presAssocID="{F97DC482-9F36-4E75-B433-21FCAB8148D8}" presName="parTrans" presStyleLbl="sibTrans2D1" presStyleIdx="6" presStyleCnt="8"/>
      <dgm:spPr/>
      <dgm:t>
        <a:bodyPr/>
        <a:lstStyle/>
        <a:p>
          <a:endParaRPr lang="ru-RU"/>
        </a:p>
      </dgm:t>
    </dgm:pt>
    <dgm:pt modelId="{90DB5239-35EE-4792-9981-601FD793D35C}" type="pres">
      <dgm:prSet presAssocID="{F990E4D2-97A7-4A32-AD0E-42C10930FC06}" presName="child" presStyleLbl="alignAccFollowNode1" presStyleIdx="6" presStyleCnt="8" custScaleY="375381" custLinFactNeighborX="-2926" custLinFactNeighborY="492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EBD4F-151A-42F6-A572-90D8AEF30C57}" type="pres">
      <dgm:prSet presAssocID="{F5076B82-9930-4609-A47F-ED2E7CAEDF37}" presName="sibTrans" presStyleLbl="sibTrans2D1" presStyleIdx="7" presStyleCnt="8" custLinFactX="13436" custLinFactNeighborX="100000" custLinFactNeighborY="11047"/>
      <dgm:spPr/>
      <dgm:t>
        <a:bodyPr/>
        <a:lstStyle/>
        <a:p>
          <a:endParaRPr lang="ru-RU"/>
        </a:p>
      </dgm:t>
    </dgm:pt>
    <dgm:pt modelId="{956EDC71-69B3-4914-B946-D20881FEDE88}" type="pres">
      <dgm:prSet presAssocID="{448FFF5B-A472-414B-9EC4-B76E97016643}" presName="child" presStyleLbl="alignAccFollowNode1" presStyleIdx="7" presStyleCnt="8" custScaleY="359176" custLinFactY="87724" custLinFactNeighborX="5074" custLinFactNeighborY="1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</dgm:ptLst>
  <dgm:cxnLst>
    <dgm:cxn modelId="{7E0D97DA-D2A6-429B-9939-C6AF70C74C0E}" type="presOf" srcId="{23A1691E-12CF-4D4F-976A-BF534C043BD7}" destId="{AFFE35F2-2091-421A-A5CE-E5C25E592755}" srcOrd="0" destOrd="0" presId="urn:microsoft.com/office/officeart/2005/8/layout/lProcess1"/>
    <dgm:cxn modelId="{43846D30-FC74-449D-AE66-6D870B144CFA}" type="presOf" srcId="{22A36956-643D-4A1D-8065-443B5C1FF11C}" destId="{D7BA31BF-A0A6-4A30-B992-AE6FBD5EAFD0}" srcOrd="0" destOrd="0" presId="urn:microsoft.com/office/officeart/2005/8/layout/lProcess1"/>
    <dgm:cxn modelId="{299C23C2-7686-4494-A6BA-29C35728CF11}" type="presOf" srcId="{F990E4D2-97A7-4A32-AD0E-42C10930FC06}" destId="{90DB5239-35EE-4792-9981-601FD793D35C}" srcOrd="0" destOrd="0" presId="urn:microsoft.com/office/officeart/2005/8/layout/lProcess1"/>
    <dgm:cxn modelId="{38542135-B439-4242-A999-82C75A6A87BD}" type="presOf" srcId="{2931DE54-7812-4FF2-B3F6-ADDBD840C716}" destId="{EB9D3A42-D026-4711-B607-455AD9E4E00C}" srcOrd="0" destOrd="0" presId="urn:microsoft.com/office/officeart/2005/8/layout/lProcess1"/>
    <dgm:cxn modelId="{F10593CF-5514-4E30-8471-1E95AC8B11D6}" type="presOf" srcId="{88D0959F-98E1-48E5-A224-EBCE7710B7FA}" destId="{56F40F83-9300-48DB-8A07-24E811E5FCF2}" srcOrd="0" destOrd="0" presId="urn:microsoft.com/office/officeart/2005/8/layout/lProcess1"/>
    <dgm:cxn modelId="{192D07AF-93EA-4B41-A877-D053A59FDBD6}" type="presOf" srcId="{E914F166-977B-4D26-B5E1-BA42674A0D76}" destId="{22CBED1A-DF5F-48AA-95A3-05AC1E22C598}" srcOrd="0" destOrd="0" presId="urn:microsoft.com/office/officeart/2005/8/layout/lProcess1"/>
    <dgm:cxn modelId="{485BF23D-E1FB-4317-97E3-11AA048C4E62}" type="presOf" srcId="{4537F920-4335-4701-9FC1-C79CE6F35D99}" destId="{D17850C9-3B8E-4270-B852-44F6864B0CCF}" srcOrd="0" destOrd="0" presId="urn:microsoft.com/office/officeart/2005/8/layout/lProcess1"/>
    <dgm:cxn modelId="{9476EDC0-0DA0-47CA-B74A-6B04F673953F}" type="presOf" srcId="{F5076B82-9930-4609-A47F-ED2E7CAEDF37}" destId="{C39EBD4F-151A-42F6-A572-90D8AEF30C57}" srcOrd="0" destOrd="0" presId="urn:microsoft.com/office/officeart/2005/8/layout/lProcess1"/>
    <dgm:cxn modelId="{168BB912-31FA-4470-AB20-5C2C006D339A}" type="presOf" srcId="{CD764CDA-6385-4796-BFD2-8ADD71F5B459}" destId="{EF1C4092-86C2-4220-A3AD-363B62D940CC}" srcOrd="0" destOrd="0" presId="urn:microsoft.com/office/officeart/2005/8/layout/lProcess1"/>
    <dgm:cxn modelId="{FE91AA2A-0306-4730-84CA-0FA7A0100793}" type="presOf" srcId="{B100C248-23D3-48A5-A27B-D8C518655E79}" destId="{7F850199-6B50-4D5E-92F9-1A34ECAE6F7F}" srcOrd="0" destOrd="0" presId="urn:microsoft.com/office/officeart/2005/8/layout/lProcess1"/>
    <dgm:cxn modelId="{A7ECB12A-17DE-4ACD-9A76-32DAC79775CA}" type="presOf" srcId="{76D4C967-91AD-4F33-9BD5-20B6CEFBE7A6}" destId="{A1A2A90F-24AB-42E8-B9AF-A6DE9D798318}" srcOrd="0" destOrd="0" presId="urn:microsoft.com/office/officeart/2005/8/layout/lProcess1"/>
    <dgm:cxn modelId="{A7C28BF8-2476-4C0A-82D0-529E7BC91A41}" srcId="{22A36956-643D-4A1D-8065-443B5C1FF11C}" destId="{4537F920-4335-4701-9FC1-C79CE6F35D99}" srcOrd="1" destOrd="0" parTransId="{6B07AA18-50FC-468B-B487-4D28839A47A0}" sibTransId="{D8DE5321-4599-4D80-B767-1786A4B2E4C5}"/>
    <dgm:cxn modelId="{856FABAC-92E4-4646-8C74-EA8CD56DC3DF}" type="presOf" srcId="{D77CAFE3-7CF8-46B6-8EE1-E1B580E2C35A}" destId="{39F434BC-AD56-46F2-AD06-F0A8311FC0C0}" srcOrd="0" destOrd="0" presId="urn:microsoft.com/office/officeart/2005/8/layout/lProcess1"/>
    <dgm:cxn modelId="{21C4D434-39D3-4A62-9BB3-CBB40D8F1CDB}" srcId="{76D4C967-91AD-4F33-9BD5-20B6CEFBE7A6}" destId="{386FD089-353A-4827-9A01-C6E0B6E7E5B0}" srcOrd="0" destOrd="0" parTransId="{E914F166-977B-4D26-B5E1-BA42674A0D76}" sibTransId="{48DDCC20-33FF-4D51-9D08-CE3DBDE9219C}"/>
    <dgm:cxn modelId="{183D63A1-B66A-40B4-A73D-28475DC6BF7D}" srcId="{B100C248-23D3-48A5-A27B-D8C518655E79}" destId="{12EB4BD2-0F96-41A6-A7F0-487C0BD66DE9}" srcOrd="0" destOrd="0" parTransId="{CD764CDA-6385-4796-BFD2-8ADD71F5B459}" sibTransId="{55648C12-1B42-457E-9C04-C1A0E2F9667F}"/>
    <dgm:cxn modelId="{E50F57D9-C88A-4302-A0F1-7D9EB839C39D}" type="presOf" srcId="{48DDCC20-33FF-4D51-9D08-CE3DBDE9219C}" destId="{81F2727F-02D5-40E2-A93B-6A36DC48A2C7}" srcOrd="0" destOrd="0" presId="urn:microsoft.com/office/officeart/2005/8/layout/lProcess1"/>
    <dgm:cxn modelId="{94CEF0F9-05E4-475E-9D28-B147407C3793}" srcId="{B100C248-23D3-48A5-A27B-D8C518655E79}" destId="{26D4FE06-414E-4B8C-BFA9-0A6588DA1C1B}" srcOrd="1" destOrd="0" parTransId="{A0E17998-6B2B-4D4E-8C78-136600AC8A35}" sibTransId="{7DD80D83-C61A-4505-AEED-2EE7400B59C0}"/>
    <dgm:cxn modelId="{2CC090E6-CEA5-4303-8640-78CAB9B8558F}" type="presOf" srcId="{448FFF5B-A472-414B-9EC4-B76E97016643}" destId="{956EDC71-69B3-4914-B946-D20881FEDE88}" srcOrd="0" destOrd="0" presId="urn:microsoft.com/office/officeart/2005/8/layout/lProcess1"/>
    <dgm:cxn modelId="{62BC50D9-B201-44E6-AE1C-020CED3BB40A}" type="presOf" srcId="{12EB4BD2-0F96-41A6-A7F0-487C0BD66DE9}" destId="{AD8EAFAC-B150-4432-A1D5-E21EF7F24EA1}" srcOrd="0" destOrd="0" presId="urn:microsoft.com/office/officeart/2005/8/layout/lProcess1"/>
    <dgm:cxn modelId="{E4CB5BB9-7F7B-4AA6-9100-AFD63E0CBBAB}" type="presOf" srcId="{26D4FE06-414E-4B8C-BFA9-0A6588DA1C1B}" destId="{BBF2255D-66F9-4389-93BD-95E9C5032BE5}" srcOrd="0" destOrd="0" presId="urn:microsoft.com/office/officeart/2005/8/layout/lProcess1"/>
    <dgm:cxn modelId="{8D2737F4-AE5E-4B5A-9C30-0C16BEA9AAE4}" type="presOf" srcId="{26DFBE39-B5D8-45CD-B64B-139C59F37CC3}" destId="{6B8D0B5E-755B-4EB9-A4BD-30EE9AB59E76}" srcOrd="0" destOrd="0" presId="urn:microsoft.com/office/officeart/2005/8/layout/lProcess1"/>
    <dgm:cxn modelId="{627B8C73-AD91-4549-AFDD-681EDE79EAB9}" srcId="{22A36956-643D-4A1D-8065-443B5C1FF11C}" destId="{88D0959F-98E1-48E5-A224-EBCE7710B7FA}" srcOrd="3" destOrd="0" parTransId="{10C78602-F7EA-4BA2-82D5-A76E4A472FEC}" sibTransId="{BC1CC120-E30A-4E42-805F-BC6A06303918}"/>
    <dgm:cxn modelId="{5854B4E9-3125-48F1-B593-061E4743C7BC}" srcId="{22A36956-643D-4A1D-8065-443B5C1FF11C}" destId="{B100C248-23D3-48A5-A27B-D8C518655E79}" srcOrd="2" destOrd="0" parTransId="{8EFA38A1-1B75-4DF0-9CD4-2F3A4B3E356B}" sibTransId="{807D8409-61C1-4E3E-8899-CD1B14D4BBB6}"/>
    <dgm:cxn modelId="{3A778D8A-D736-4EAE-8180-93337D6C325B}" type="presOf" srcId="{77D98DAD-C9D4-4824-8A05-7A8769B66BCB}" destId="{297A38E8-3164-46E4-A809-5C9FE17D1ED9}" srcOrd="0" destOrd="0" presId="urn:microsoft.com/office/officeart/2005/8/layout/lProcess1"/>
    <dgm:cxn modelId="{609D02B1-AE51-408A-BD92-95A655E33449}" srcId="{4537F920-4335-4701-9FC1-C79CE6F35D99}" destId="{26DFBE39-B5D8-45CD-B64B-139C59F37CC3}" srcOrd="0" destOrd="0" parTransId="{2931DE54-7812-4FF2-B3F6-ADDBD840C716}" sibTransId="{23A1691E-12CF-4D4F-976A-BF534C043BD7}"/>
    <dgm:cxn modelId="{8295F116-0415-4F53-8CE9-52035ABA1CCB}" type="presOf" srcId="{55648C12-1B42-457E-9C04-C1A0E2F9667F}" destId="{F3D37512-A00D-4229-9B21-9DF41C9A8828}" srcOrd="0" destOrd="0" presId="urn:microsoft.com/office/officeart/2005/8/layout/lProcess1"/>
    <dgm:cxn modelId="{B4B73896-B8B1-4882-A597-06CA7FCA986F}" type="presOf" srcId="{F97DC482-9F36-4E75-B433-21FCAB8148D8}" destId="{6BF20EB6-5EC5-42F5-AF2C-612E24482228}" srcOrd="0" destOrd="0" presId="urn:microsoft.com/office/officeart/2005/8/layout/lProcess1"/>
    <dgm:cxn modelId="{A99A67CF-6E17-4D97-9B35-68AFD7A7257E}" srcId="{22A36956-643D-4A1D-8065-443B5C1FF11C}" destId="{76D4C967-91AD-4F33-9BD5-20B6CEFBE7A6}" srcOrd="0" destOrd="0" parTransId="{E23512B0-E8C3-482A-9EB4-36843D91660D}" sibTransId="{6B3C35E3-2A83-4D8E-8748-5D25A260DA50}"/>
    <dgm:cxn modelId="{596F55D4-3E81-4F01-BB58-C07F29CA73EA}" srcId="{76D4C967-91AD-4F33-9BD5-20B6CEFBE7A6}" destId="{D77CAFE3-7CF8-46B6-8EE1-E1B580E2C35A}" srcOrd="1" destOrd="0" parTransId="{11717024-E2F6-4C7D-A06A-4E1B57003D27}" sibTransId="{029C0029-A139-4BD0-AF65-F4C36C321B54}"/>
    <dgm:cxn modelId="{33A26130-5507-4607-A249-02A567AF8515}" srcId="{88D0959F-98E1-48E5-A224-EBCE7710B7FA}" destId="{448FFF5B-A472-414B-9EC4-B76E97016643}" srcOrd="1" destOrd="0" parTransId="{BB79FB9B-9403-46D2-A66F-070F40CD54CE}" sibTransId="{C62F4467-EE08-4F13-BDC7-0558C135EDBE}"/>
    <dgm:cxn modelId="{AE61D7B0-7D77-4672-AA8B-9919B1C0C4B2}" srcId="{88D0959F-98E1-48E5-A224-EBCE7710B7FA}" destId="{F990E4D2-97A7-4A32-AD0E-42C10930FC06}" srcOrd="0" destOrd="0" parTransId="{F97DC482-9F36-4E75-B433-21FCAB8148D8}" sibTransId="{F5076B82-9930-4609-A47F-ED2E7CAEDF37}"/>
    <dgm:cxn modelId="{1ECF3263-7346-4D4A-B004-61556436E7B2}" srcId="{4537F920-4335-4701-9FC1-C79CE6F35D99}" destId="{77D98DAD-C9D4-4824-8A05-7A8769B66BCB}" srcOrd="1" destOrd="0" parTransId="{9BCBDCD6-FCC6-49D6-90CB-3BDF6A18A431}" sibTransId="{12CC5DC8-581A-4271-B5A4-5FFF416A6433}"/>
    <dgm:cxn modelId="{BDB2894E-3569-4E1D-A8D9-C8B28A89EF40}" type="presOf" srcId="{386FD089-353A-4827-9A01-C6E0B6E7E5B0}" destId="{FD279EE8-1E25-4238-9E32-F2120AFFE25E}" srcOrd="0" destOrd="0" presId="urn:microsoft.com/office/officeart/2005/8/layout/lProcess1"/>
    <dgm:cxn modelId="{2944A255-DEBF-4EFA-AABD-B91D3B9370CF}" type="presParOf" srcId="{D7BA31BF-A0A6-4A30-B992-AE6FBD5EAFD0}" destId="{D92C41A9-2CB3-47C9-B252-8881126E011B}" srcOrd="0" destOrd="0" presId="urn:microsoft.com/office/officeart/2005/8/layout/lProcess1"/>
    <dgm:cxn modelId="{87CED19B-4F7F-45BF-8612-9F3B46520618}" type="presParOf" srcId="{D92C41A9-2CB3-47C9-B252-8881126E011B}" destId="{A1A2A90F-24AB-42E8-B9AF-A6DE9D798318}" srcOrd="0" destOrd="0" presId="urn:microsoft.com/office/officeart/2005/8/layout/lProcess1"/>
    <dgm:cxn modelId="{B30AC56A-CE47-40A4-AA54-23DC729A43A4}" type="presParOf" srcId="{D92C41A9-2CB3-47C9-B252-8881126E011B}" destId="{22CBED1A-DF5F-48AA-95A3-05AC1E22C598}" srcOrd="1" destOrd="0" presId="urn:microsoft.com/office/officeart/2005/8/layout/lProcess1"/>
    <dgm:cxn modelId="{61DF6BF1-E09A-4719-AEFD-83B1D5AB7450}" type="presParOf" srcId="{D92C41A9-2CB3-47C9-B252-8881126E011B}" destId="{FD279EE8-1E25-4238-9E32-F2120AFFE25E}" srcOrd="2" destOrd="0" presId="urn:microsoft.com/office/officeart/2005/8/layout/lProcess1"/>
    <dgm:cxn modelId="{C203E491-82E3-444B-BA21-26BE5CB25ACA}" type="presParOf" srcId="{D92C41A9-2CB3-47C9-B252-8881126E011B}" destId="{81F2727F-02D5-40E2-A93B-6A36DC48A2C7}" srcOrd="3" destOrd="0" presId="urn:microsoft.com/office/officeart/2005/8/layout/lProcess1"/>
    <dgm:cxn modelId="{01AECBB0-B4C5-4D84-9B36-8A45A18C260A}" type="presParOf" srcId="{D92C41A9-2CB3-47C9-B252-8881126E011B}" destId="{39F434BC-AD56-46F2-AD06-F0A8311FC0C0}" srcOrd="4" destOrd="0" presId="urn:microsoft.com/office/officeart/2005/8/layout/lProcess1"/>
    <dgm:cxn modelId="{977D2BC4-DE9A-412B-92D8-061B4913FAD6}" type="presParOf" srcId="{D7BA31BF-A0A6-4A30-B992-AE6FBD5EAFD0}" destId="{BE9D1F08-3399-4EA7-A407-3E8D46EA3C0B}" srcOrd="1" destOrd="0" presId="urn:microsoft.com/office/officeart/2005/8/layout/lProcess1"/>
    <dgm:cxn modelId="{5CE162F0-C733-4729-8CEA-550096C8139C}" type="presParOf" srcId="{D7BA31BF-A0A6-4A30-B992-AE6FBD5EAFD0}" destId="{769B0C5A-7642-477A-AB9C-182A99076CFC}" srcOrd="2" destOrd="0" presId="urn:microsoft.com/office/officeart/2005/8/layout/lProcess1"/>
    <dgm:cxn modelId="{BC7C6CEF-F2B1-44A7-886B-CA36BB0A458A}" type="presParOf" srcId="{769B0C5A-7642-477A-AB9C-182A99076CFC}" destId="{D17850C9-3B8E-4270-B852-44F6864B0CCF}" srcOrd="0" destOrd="0" presId="urn:microsoft.com/office/officeart/2005/8/layout/lProcess1"/>
    <dgm:cxn modelId="{90D0D11D-CA15-42B4-9A9D-77EA450096E3}" type="presParOf" srcId="{769B0C5A-7642-477A-AB9C-182A99076CFC}" destId="{EB9D3A42-D026-4711-B607-455AD9E4E00C}" srcOrd="1" destOrd="0" presId="urn:microsoft.com/office/officeart/2005/8/layout/lProcess1"/>
    <dgm:cxn modelId="{8B0025D7-4F54-4D21-88E2-2C55AE398F41}" type="presParOf" srcId="{769B0C5A-7642-477A-AB9C-182A99076CFC}" destId="{6B8D0B5E-755B-4EB9-A4BD-30EE9AB59E76}" srcOrd="2" destOrd="0" presId="urn:microsoft.com/office/officeart/2005/8/layout/lProcess1"/>
    <dgm:cxn modelId="{E61B57C7-50B8-4F27-94F0-1DC47E2BA5B5}" type="presParOf" srcId="{769B0C5A-7642-477A-AB9C-182A99076CFC}" destId="{AFFE35F2-2091-421A-A5CE-E5C25E592755}" srcOrd="3" destOrd="0" presId="urn:microsoft.com/office/officeart/2005/8/layout/lProcess1"/>
    <dgm:cxn modelId="{B6725E3C-F73B-4F6B-8B95-C07E8C7BC3F8}" type="presParOf" srcId="{769B0C5A-7642-477A-AB9C-182A99076CFC}" destId="{297A38E8-3164-46E4-A809-5C9FE17D1ED9}" srcOrd="4" destOrd="0" presId="urn:microsoft.com/office/officeart/2005/8/layout/lProcess1"/>
    <dgm:cxn modelId="{6E8EF01D-9ED8-4819-A0F0-F95D245E0487}" type="presParOf" srcId="{D7BA31BF-A0A6-4A30-B992-AE6FBD5EAFD0}" destId="{C866D599-386C-47B2-B974-29FE1963E215}" srcOrd="3" destOrd="0" presId="urn:microsoft.com/office/officeart/2005/8/layout/lProcess1"/>
    <dgm:cxn modelId="{4AE81FA8-51C0-4696-BAD1-50AA41A53373}" type="presParOf" srcId="{D7BA31BF-A0A6-4A30-B992-AE6FBD5EAFD0}" destId="{E8D81EE2-5176-4D7A-B4FD-82D46CF3A8AB}" srcOrd="4" destOrd="0" presId="urn:microsoft.com/office/officeart/2005/8/layout/lProcess1"/>
    <dgm:cxn modelId="{11ECD1B4-5271-495A-9565-6649112EF32A}" type="presParOf" srcId="{E8D81EE2-5176-4D7A-B4FD-82D46CF3A8AB}" destId="{7F850199-6B50-4D5E-92F9-1A34ECAE6F7F}" srcOrd="0" destOrd="0" presId="urn:microsoft.com/office/officeart/2005/8/layout/lProcess1"/>
    <dgm:cxn modelId="{99F4FAB0-079E-462D-8D65-A466C10B2149}" type="presParOf" srcId="{E8D81EE2-5176-4D7A-B4FD-82D46CF3A8AB}" destId="{EF1C4092-86C2-4220-A3AD-363B62D940CC}" srcOrd="1" destOrd="0" presId="urn:microsoft.com/office/officeart/2005/8/layout/lProcess1"/>
    <dgm:cxn modelId="{5C2E3AD0-F357-408D-A1D6-6A6221065968}" type="presParOf" srcId="{E8D81EE2-5176-4D7A-B4FD-82D46CF3A8AB}" destId="{AD8EAFAC-B150-4432-A1D5-E21EF7F24EA1}" srcOrd="2" destOrd="0" presId="urn:microsoft.com/office/officeart/2005/8/layout/lProcess1"/>
    <dgm:cxn modelId="{91FB815F-8359-4394-BDDA-2D34895C09FB}" type="presParOf" srcId="{E8D81EE2-5176-4D7A-B4FD-82D46CF3A8AB}" destId="{F3D37512-A00D-4229-9B21-9DF41C9A8828}" srcOrd="3" destOrd="0" presId="urn:microsoft.com/office/officeart/2005/8/layout/lProcess1"/>
    <dgm:cxn modelId="{4BDDC7CB-0E7A-469C-B953-3FBFD541675D}" type="presParOf" srcId="{E8D81EE2-5176-4D7A-B4FD-82D46CF3A8AB}" destId="{BBF2255D-66F9-4389-93BD-95E9C5032BE5}" srcOrd="4" destOrd="0" presId="urn:microsoft.com/office/officeart/2005/8/layout/lProcess1"/>
    <dgm:cxn modelId="{A994FB9F-B105-4DEC-A556-BC1B74991C53}" type="presParOf" srcId="{D7BA31BF-A0A6-4A30-B992-AE6FBD5EAFD0}" destId="{15FCA01D-63DD-4D6A-8121-EF927ADE2B01}" srcOrd="5" destOrd="0" presId="urn:microsoft.com/office/officeart/2005/8/layout/lProcess1"/>
    <dgm:cxn modelId="{F2B2C8A8-9099-4329-A19C-76C22CF3994D}" type="presParOf" srcId="{D7BA31BF-A0A6-4A30-B992-AE6FBD5EAFD0}" destId="{8346C3FD-B66E-4D38-BF4E-52BBF46D9C3C}" srcOrd="6" destOrd="0" presId="urn:microsoft.com/office/officeart/2005/8/layout/lProcess1"/>
    <dgm:cxn modelId="{EE5E822A-44DA-4147-AC77-1F22C6E20F01}" type="presParOf" srcId="{8346C3FD-B66E-4D38-BF4E-52BBF46D9C3C}" destId="{56F40F83-9300-48DB-8A07-24E811E5FCF2}" srcOrd="0" destOrd="0" presId="urn:microsoft.com/office/officeart/2005/8/layout/lProcess1"/>
    <dgm:cxn modelId="{7810F739-5A7F-44F8-B226-684BC3B8A3D2}" type="presParOf" srcId="{8346C3FD-B66E-4D38-BF4E-52BBF46D9C3C}" destId="{6BF20EB6-5EC5-42F5-AF2C-612E24482228}" srcOrd="1" destOrd="0" presId="urn:microsoft.com/office/officeart/2005/8/layout/lProcess1"/>
    <dgm:cxn modelId="{90E3F474-CF44-4140-8EBC-0B61340287C8}" type="presParOf" srcId="{8346C3FD-B66E-4D38-BF4E-52BBF46D9C3C}" destId="{90DB5239-35EE-4792-9981-601FD793D35C}" srcOrd="2" destOrd="0" presId="urn:microsoft.com/office/officeart/2005/8/layout/lProcess1"/>
    <dgm:cxn modelId="{82C1D8E5-72FC-42E5-83E2-9CBD7EA9AEC8}" type="presParOf" srcId="{8346C3FD-B66E-4D38-BF4E-52BBF46D9C3C}" destId="{C39EBD4F-151A-42F6-A572-90D8AEF30C57}" srcOrd="3" destOrd="0" presId="urn:microsoft.com/office/officeart/2005/8/layout/lProcess1"/>
    <dgm:cxn modelId="{9DF0C529-5069-41DF-9B89-CB843706B619}" type="presParOf" srcId="{8346C3FD-B66E-4D38-BF4E-52BBF46D9C3C}" destId="{956EDC71-69B3-4914-B946-D20881FEDE8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47272F-CA22-403B-9B57-5C6DE27A315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A2EAB-CBCF-4157-92AD-2AF14EAAA1CA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отношения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C9131-85FE-4013-B72A-6930C6520A3B}" type="parTrans" cxnId="{DAA32939-BD08-4300-9A9F-747B6A73ED5F}">
      <dgm:prSet/>
      <dgm:spPr/>
      <dgm:t>
        <a:bodyPr/>
        <a:lstStyle/>
        <a:p>
          <a:endParaRPr lang="ru-RU"/>
        </a:p>
      </dgm:t>
    </dgm:pt>
    <dgm:pt modelId="{436E98DA-7153-4A1E-8BD0-995C138B5568}" type="sibTrans" cxnId="{DAA32939-BD08-4300-9A9F-747B6A73ED5F}">
      <dgm:prSet/>
      <dgm:spPr/>
      <dgm:t>
        <a:bodyPr/>
        <a:lstStyle/>
        <a:p>
          <a:endParaRPr lang="ru-RU"/>
        </a:p>
      </dgm:t>
    </dgm:pt>
    <dgm:pt modelId="{18BEAF08-32BB-46BE-B69C-58A208C049D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Томской области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3542D-77DB-497F-A5C2-3E8D7D18CF26}" type="parTrans" cxnId="{8E716013-0392-44E0-AD42-619F20BA2FCB}">
      <dgm:prSet/>
      <dgm:spPr/>
      <dgm:t>
        <a:bodyPr/>
        <a:lstStyle/>
        <a:p>
          <a:endParaRPr lang="ru-RU"/>
        </a:p>
      </dgm:t>
    </dgm:pt>
    <dgm:pt modelId="{372B1EC6-243C-4DC3-9714-01C0959114DD}" type="sibTrans" cxnId="{8E716013-0392-44E0-AD42-619F20BA2FCB}">
      <dgm:prSet/>
      <dgm:spPr/>
      <dgm:t>
        <a:bodyPr/>
        <a:lstStyle/>
        <a:p>
          <a:endParaRPr lang="ru-RU"/>
        </a:p>
      </dgm:t>
    </dgm:pt>
    <dgm:pt modelId="{1351EFF7-05E8-4D6C-B509-70646A5A5C7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8FBB9-913E-4BFD-AFC1-25014CD5D7C6}" type="parTrans" cxnId="{D8A10298-FD4C-46BD-ABDA-73878C6DAD92}">
      <dgm:prSet/>
      <dgm:spPr/>
      <dgm:t>
        <a:bodyPr/>
        <a:lstStyle/>
        <a:p>
          <a:endParaRPr lang="ru-RU"/>
        </a:p>
      </dgm:t>
    </dgm:pt>
    <dgm:pt modelId="{06064B69-8AA5-47AB-9D80-E49AA9243242}" type="sibTrans" cxnId="{D8A10298-FD4C-46BD-ABDA-73878C6DAD92}">
      <dgm:prSet/>
      <dgm:spPr/>
      <dgm:t>
        <a:bodyPr/>
        <a:lstStyle/>
        <a:p>
          <a:endParaRPr lang="ru-RU"/>
        </a:p>
      </dgm:t>
    </dgm:pt>
    <dgm:pt modelId="{3EB119A0-D486-4CD2-8100-35C5F2DA41E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54B82-9F0D-41E6-B137-D0243C0B44EC}" type="parTrans" cxnId="{2823E270-2DA1-427D-A177-E5F6013E39A3}">
      <dgm:prSet/>
      <dgm:spPr/>
      <dgm:t>
        <a:bodyPr/>
        <a:lstStyle/>
        <a:p>
          <a:endParaRPr lang="ru-RU"/>
        </a:p>
      </dgm:t>
    </dgm:pt>
    <dgm:pt modelId="{191BD7B5-08D5-4CDD-86A3-320F7E1A1B0F}" type="sibTrans" cxnId="{2823E270-2DA1-427D-A177-E5F6013E39A3}">
      <dgm:prSet/>
      <dgm:spPr/>
      <dgm:t>
        <a:bodyPr/>
        <a:lstStyle/>
        <a:p>
          <a:endParaRPr lang="ru-RU"/>
        </a:p>
      </dgm:t>
    </dgm:pt>
    <dgm:pt modelId="{40664A0E-E05D-42C0-A6FB-D8ACE31C3F0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6227B-313F-48C1-B8CD-5F5027BDB72A}" type="parTrans" cxnId="{72A75B40-C39D-4AD6-903E-2926F48DC208}">
      <dgm:prSet/>
      <dgm:spPr/>
      <dgm:t>
        <a:bodyPr/>
        <a:lstStyle/>
        <a:p>
          <a:endParaRPr lang="ru-RU"/>
        </a:p>
      </dgm:t>
    </dgm:pt>
    <dgm:pt modelId="{1722DB63-255C-4730-A5E5-B45002A46CCE}" type="sibTrans" cxnId="{72A75B40-C39D-4AD6-903E-2926F48DC208}">
      <dgm:prSet/>
      <dgm:spPr/>
      <dgm:t>
        <a:bodyPr/>
        <a:lstStyle/>
        <a:p>
          <a:endParaRPr lang="ru-RU"/>
        </a:p>
      </dgm:t>
    </dgm:pt>
    <dgm:pt modelId="{74F6233C-B516-468C-A3B2-DF09A71C4FA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D791F-6258-4FEE-A993-BF5B8D527DA3}" type="parTrans" cxnId="{36052BA9-6B6D-4DD2-A1AE-568BFE54C8BD}">
      <dgm:prSet/>
      <dgm:spPr/>
      <dgm:t>
        <a:bodyPr/>
        <a:lstStyle/>
        <a:p>
          <a:endParaRPr lang="ru-RU"/>
        </a:p>
      </dgm:t>
    </dgm:pt>
    <dgm:pt modelId="{C7D2E68D-DD6E-4DA4-B83A-AD499C40E2B7}" type="sibTrans" cxnId="{36052BA9-6B6D-4DD2-A1AE-568BFE54C8BD}">
      <dgm:prSet/>
      <dgm:spPr/>
      <dgm:t>
        <a:bodyPr/>
        <a:lstStyle/>
        <a:p>
          <a:endParaRPr lang="ru-RU"/>
        </a:p>
      </dgm:t>
    </dgm:pt>
    <dgm:pt modelId="{670C3DB0-EE85-4E4A-8953-928C72F0F4B4}" type="pres">
      <dgm:prSet presAssocID="{5B47272F-CA22-403B-9B57-5C6DE27A3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21F01-7925-4899-BCA3-D2448E0596D0}" type="pres">
      <dgm:prSet presAssocID="{BE1A2EAB-CBCF-4157-92AD-2AF14EAAA1CA}" presName="vertOne" presStyleCnt="0"/>
      <dgm:spPr/>
    </dgm:pt>
    <dgm:pt modelId="{7F2496A5-96F6-4314-B92A-735C47E1B738}" type="pres">
      <dgm:prSet presAssocID="{BE1A2EAB-CBCF-4157-92AD-2AF14EAAA1CA}" presName="txOne" presStyleLbl="node0" presStyleIdx="0" presStyleCnt="1" custScaleX="100073" custScaleY="63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787AE-03B3-43AB-9FDA-6C367DF2F6D6}" type="pres">
      <dgm:prSet presAssocID="{BE1A2EAB-CBCF-4157-92AD-2AF14EAAA1CA}" presName="parTransOne" presStyleCnt="0"/>
      <dgm:spPr/>
    </dgm:pt>
    <dgm:pt modelId="{D0238F7B-0BF8-47DC-8291-0FA87BA90963}" type="pres">
      <dgm:prSet presAssocID="{BE1A2EAB-CBCF-4157-92AD-2AF14EAAA1CA}" presName="horzOne" presStyleCnt="0"/>
      <dgm:spPr/>
    </dgm:pt>
    <dgm:pt modelId="{BCA1C1DB-840B-42C5-876E-DA1368DA1836}" type="pres">
      <dgm:prSet presAssocID="{18BEAF08-32BB-46BE-B69C-58A208C049DD}" presName="vertTwo" presStyleCnt="0"/>
      <dgm:spPr/>
    </dgm:pt>
    <dgm:pt modelId="{33AB3ACA-5432-4E87-824C-75BB936A76B8}" type="pres">
      <dgm:prSet presAssocID="{18BEAF08-32BB-46BE-B69C-58A208C049DD}" presName="txTwo" presStyleLbl="node2" presStyleIdx="0" presStyleCnt="1" custScaleY="64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E797DE-BF14-4D36-9C4F-08FBF1D54584}" type="pres">
      <dgm:prSet presAssocID="{18BEAF08-32BB-46BE-B69C-58A208C049DD}" presName="parTransTwo" presStyleCnt="0"/>
      <dgm:spPr/>
    </dgm:pt>
    <dgm:pt modelId="{C9F0BF94-E22D-4C49-B5A3-1A3866AB1C37}" type="pres">
      <dgm:prSet presAssocID="{18BEAF08-32BB-46BE-B69C-58A208C049DD}" presName="horzTwo" presStyleCnt="0"/>
      <dgm:spPr/>
    </dgm:pt>
    <dgm:pt modelId="{E4987BFE-1FD6-4EBC-9138-359EC2F6EB26}" type="pres">
      <dgm:prSet presAssocID="{1351EFF7-05E8-4D6C-B509-70646A5A5C79}" presName="vertThree" presStyleCnt="0"/>
      <dgm:spPr/>
    </dgm:pt>
    <dgm:pt modelId="{49B9A097-FFEC-4E3D-B1E3-2D3EBB2B4607}" type="pres">
      <dgm:prSet presAssocID="{1351EFF7-05E8-4D6C-B509-70646A5A5C79}" presName="txThree" presStyleLbl="node3" presStyleIdx="0" presStyleCnt="4" custLinFactNeighborX="-1051" custLinFactNeighborY="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9C93A-5E35-46FD-AAC3-5DD3D690CF96}" type="pres">
      <dgm:prSet presAssocID="{1351EFF7-05E8-4D6C-B509-70646A5A5C79}" presName="horzThree" presStyleCnt="0"/>
      <dgm:spPr/>
    </dgm:pt>
    <dgm:pt modelId="{64310CF8-5D13-43DB-B9D2-EB772C1264FB}" type="pres">
      <dgm:prSet presAssocID="{06064B69-8AA5-47AB-9D80-E49AA9243242}" presName="sibSpaceThree" presStyleCnt="0"/>
      <dgm:spPr/>
    </dgm:pt>
    <dgm:pt modelId="{D64E240A-E56E-4683-93DB-33D957D853DB}" type="pres">
      <dgm:prSet presAssocID="{3EB119A0-D486-4CD2-8100-35C5F2DA41E3}" presName="vertThree" presStyleCnt="0"/>
      <dgm:spPr/>
    </dgm:pt>
    <dgm:pt modelId="{77FAB21E-89BB-412C-9C2D-3980554C315B}" type="pres">
      <dgm:prSet presAssocID="{3EB119A0-D486-4CD2-8100-35C5F2DA41E3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CE2DAB-72C9-4AD8-86E8-78C8A53B8350}" type="pres">
      <dgm:prSet presAssocID="{3EB119A0-D486-4CD2-8100-35C5F2DA41E3}" presName="horzThree" presStyleCnt="0"/>
      <dgm:spPr/>
    </dgm:pt>
    <dgm:pt modelId="{DE68E12B-9977-4166-8401-9034F531A40A}" type="pres">
      <dgm:prSet presAssocID="{191BD7B5-08D5-4CDD-86A3-320F7E1A1B0F}" presName="sibSpaceThree" presStyleCnt="0"/>
      <dgm:spPr/>
    </dgm:pt>
    <dgm:pt modelId="{05DD53F1-86FA-4B7A-915B-7CA7404444EC}" type="pres">
      <dgm:prSet presAssocID="{40664A0E-E05D-42C0-A6FB-D8ACE31C3F01}" presName="vertThree" presStyleCnt="0"/>
      <dgm:spPr/>
    </dgm:pt>
    <dgm:pt modelId="{A55EF57E-C6FB-428C-A132-8B0646AFEBF1}" type="pres">
      <dgm:prSet presAssocID="{40664A0E-E05D-42C0-A6FB-D8ACE31C3F0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B3958B-1BB3-4A40-8129-3E2AB3684E07}" type="pres">
      <dgm:prSet presAssocID="{40664A0E-E05D-42C0-A6FB-D8ACE31C3F01}" presName="horzThree" presStyleCnt="0"/>
      <dgm:spPr/>
    </dgm:pt>
    <dgm:pt modelId="{920A67F4-F57B-4E9A-AC79-3AFCF246C36B}" type="pres">
      <dgm:prSet presAssocID="{1722DB63-255C-4730-A5E5-B45002A46CCE}" presName="sibSpaceThree" presStyleCnt="0"/>
      <dgm:spPr/>
    </dgm:pt>
    <dgm:pt modelId="{455D354C-5EFE-41E4-8460-92A84CA0328E}" type="pres">
      <dgm:prSet presAssocID="{74F6233C-B516-468C-A3B2-DF09A71C4FA6}" presName="vertThree" presStyleCnt="0"/>
      <dgm:spPr/>
    </dgm:pt>
    <dgm:pt modelId="{94D862BF-D5F7-4C4A-B0D1-BF117947DDFA}" type="pres">
      <dgm:prSet presAssocID="{74F6233C-B516-468C-A3B2-DF09A71C4FA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0C8EB5-EB7F-4EB1-8813-045AC6E8BE89}" type="pres">
      <dgm:prSet presAssocID="{74F6233C-B516-468C-A3B2-DF09A71C4FA6}" presName="horzThree" presStyleCnt="0"/>
      <dgm:spPr/>
    </dgm:pt>
  </dgm:ptLst>
  <dgm:cxnLst>
    <dgm:cxn modelId="{DAA32939-BD08-4300-9A9F-747B6A73ED5F}" srcId="{5B47272F-CA22-403B-9B57-5C6DE27A3157}" destId="{BE1A2EAB-CBCF-4157-92AD-2AF14EAAA1CA}" srcOrd="0" destOrd="0" parTransId="{19AC9131-85FE-4013-B72A-6930C6520A3B}" sibTransId="{436E98DA-7153-4A1E-8BD0-995C138B5568}"/>
    <dgm:cxn modelId="{8E716013-0392-44E0-AD42-619F20BA2FCB}" srcId="{BE1A2EAB-CBCF-4157-92AD-2AF14EAAA1CA}" destId="{18BEAF08-32BB-46BE-B69C-58A208C049DD}" srcOrd="0" destOrd="0" parTransId="{7F43542D-77DB-497F-A5C2-3E8D7D18CF26}" sibTransId="{372B1EC6-243C-4DC3-9714-01C0959114DD}"/>
    <dgm:cxn modelId="{D8A10298-FD4C-46BD-ABDA-73878C6DAD92}" srcId="{18BEAF08-32BB-46BE-B69C-58A208C049DD}" destId="{1351EFF7-05E8-4D6C-B509-70646A5A5C79}" srcOrd="0" destOrd="0" parTransId="{C8B8FBB9-913E-4BFD-AFC1-25014CD5D7C6}" sibTransId="{06064B69-8AA5-47AB-9D80-E49AA9243242}"/>
    <dgm:cxn modelId="{36052BA9-6B6D-4DD2-A1AE-568BFE54C8BD}" srcId="{18BEAF08-32BB-46BE-B69C-58A208C049DD}" destId="{74F6233C-B516-468C-A3B2-DF09A71C4FA6}" srcOrd="3" destOrd="0" parTransId="{3D7D791F-6258-4FEE-A993-BF5B8D527DA3}" sibTransId="{C7D2E68D-DD6E-4DA4-B83A-AD499C40E2B7}"/>
    <dgm:cxn modelId="{E813C600-6ECC-415B-9324-7E5AEE250075}" type="presOf" srcId="{5B47272F-CA22-403B-9B57-5C6DE27A3157}" destId="{670C3DB0-EE85-4E4A-8953-928C72F0F4B4}" srcOrd="0" destOrd="0" presId="urn:microsoft.com/office/officeart/2005/8/layout/hierarchy4"/>
    <dgm:cxn modelId="{AB2E2142-4321-4C99-83A1-CCB6D6EBEDE1}" type="presOf" srcId="{3EB119A0-D486-4CD2-8100-35C5F2DA41E3}" destId="{77FAB21E-89BB-412C-9C2D-3980554C315B}" srcOrd="0" destOrd="0" presId="urn:microsoft.com/office/officeart/2005/8/layout/hierarchy4"/>
    <dgm:cxn modelId="{72A75B40-C39D-4AD6-903E-2926F48DC208}" srcId="{18BEAF08-32BB-46BE-B69C-58A208C049DD}" destId="{40664A0E-E05D-42C0-A6FB-D8ACE31C3F01}" srcOrd="2" destOrd="0" parTransId="{1466227B-313F-48C1-B8CD-5F5027BDB72A}" sibTransId="{1722DB63-255C-4730-A5E5-B45002A46CCE}"/>
    <dgm:cxn modelId="{B15676AD-C56D-4FEA-9F38-E4C0F0D98A95}" type="presOf" srcId="{74F6233C-B516-468C-A3B2-DF09A71C4FA6}" destId="{94D862BF-D5F7-4C4A-B0D1-BF117947DDFA}" srcOrd="0" destOrd="0" presId="urn:microsoft.com/office/officeart/2005/8/layout/hierarchy4"/>
    <dgm:cxn modelId="{05EE9134-5407-41D7-9F5F-C350F5E7E146}" type="presOf" srcId="{BE1A2EAB-CBCF-4157-92AD-2AF14EAAA1CA}" destId="{7F2496A5-96F6-4314-B92A-735C47E1B738}" srcOrd="0" destOrd="0" presId="urn:microsoft.com/office/officeart/2005/8/layout/hierarchy4"/>
    <dgm:cxn modelId="{AA74F326-96D5-43CD-835D-466BC08E211B}" type="presOf" srcId="{1351EFF7-05E8-4D6C-B509-70646A5A5C79}" destId="{49B9A097-FFEC-4E3D-B1E3-2D3EBB2B4607}" srcOrd="0" destOrd="0" presId="urn:microsoft.com/office/officeart/2005/8/layout/hierarchy4"/>
    <dgm:cxn modelId="{4B0CAECC-5C67-4F24-A157-6008ADEB5547}" type="presOf" srcId="{40664A0E-E05D-42C0-A6FB-D8ACE31C3F01}" destId="{A55EF57E-C6FB-428C-A132-8B0646AFEBF1}" srcOrd="0" destOrd="0" presId="urn:microsoft.com/office/officeart/2005/8/layout/hierarchy4"/>
    <dgm:cxn modelId="{03FB65A1-DDF7-4954-9486-8F10B82D4E4E}" type="presOf" srcId="{18BEAF08-32BB-46BE-B69C-58A208C049DD}" destId="{33AB3ACA-5432-4E87-824C-75BB936A76B8}" srcOrd="0" destOrd="0" presId="urn:microsoft.com/office/officeart/2005/8/layout/hierarchy4"/>
    <dgm:cxn modelId="{2823E270-2DA1-427D-A177-E5F6013E39A3}" srcId="{18BEAF08-32BB-46BE-B69C-58A208C049DD}" destId="{3EB119A0-D486-4CD2-8100-35C5F2DA41E3}" srcOrd="1" destOrd="0" parTransId="{F3954B82-9F0D-41E6-B137-D0243C0B44EC}" sibTransId="{191BD7B5-08D5-4CDD-86A3-320F7E1A1B0F}"/>
    <dgm:cxn modelId="{54260776-BCE3-401D-AB36-FC76A550250E}" type="presParOf" srcId="{670C3DB0-EE85-4E4A-8953-928C72F0F4B4}" destId="{D8121F01-7925-4899-BCA3-D2448E0596D0}" srcOrd="0" destOrd="0" presId="urn:microsoft.com/office/officeart/2005/8/layout/hierarchy4"/>
    <dgm:cxn modelId="{C064D7CB-622C-41DE-ADB7-0C2E0E7B19F0}" type="presParOf" srcId="{D8121F01-7925-4899-BCA3-D2448E0596D0}" destId="{7F2496A5-96F6-4314-B92A-735C47E1B738}" srcOrd="0" destOrd="0" presId="urn:microsoft.com/office/officeart/2005/8/layout/hierarchy4"/>
    <dgm:cxn modelId="{9FA9C39E-B5F4-480A-A919-2F030CCDD97C}" type="presParOf" srcId="{D8121F01-7925-4899-BCA3-D2448E0596D0}" destId="{E3B787AE-03B3-43AB-9FDA-6C367DF2F6D6}" srcOrd="1" destOrd="0" presId="urn:microsoft.com/office/officeart/2005/8/layout/hierarchy4"/>
    <dgm:cxn modelId="{BB20BE8C-7D2B-497D-A6B1-B78CE1A65C9C}" type="presParOf" srcId="{D8121F01-7925-4899-BCA3-D2448E0596D0}" destId="{D0238F7B-0BF8-47DC-8291-0FA87BA90963}" srcOrd="2" destOrd="0" presId="urn:microsoft.com/office/officeart/2005/8/layout/hierarchy4"/>
    <dgm:cxn modelId="{7107C792-2B39-4D54-B5ED-C7CB29AF9866}" type="presParOf" srcId="{D0238F7B-0BF8-47DC-8291-0FA87BA90963}" destId="{BCA1C1DB-840B-42C5-876E-DA1368DA1836}" srcOrd="0" destOrd="0" presId="urn:microsoft.com/office/officeart/2005/8/layout/hierarchy4"/>
    <dgm:cxn modelId="{CE526B26-62CF-4B9A-9E5D-305DF125D514}" type="presParOf" srcId="{BCA1C1DB-840B-42C5-876E-DA1368DA1836}" destId="{33AB3ACA-5432-4E87-824C-75BB936A76B8}" srcOrd="0" destOrd="0" presId="urn:microsoft.com/office/officeart/2005/8/layout/hierarchy4"/>
    <dgm:cxn modelId="{DBE6A909-8AEF-4CDB-8FC0-CC28633239DF}" type="presParOf" srcId="{BCA1C1DB-840B-42C5-876E-DA1368DA1836}" destId="{6FE797DE-BF14-4D36-9C4F-08FBF1D54584}" srcOrd="1" destOrd="0" presId="urn:microsoft.com/office/officeart/2005/8/layout/hierarchy4"/>
    <dgm:cxn modelId="{5FE3F6C3-4E1E-4248-A965-1A763D4D5E60}" type="presParOf" srcId="{BCA1C1DB-840B-42C5-876E-DA1368DA1836}" destId="{C9F0BF94-E22D-4C49-B5A3-1A3866AB1C37}" srcOrd="2" destOrd="0" presId="urn:microsoft.com/office/officeart/2005/8/layout/hierarchy4"/>
    <dgm:cxn modelId="{C3BAE1BC-A3CB-4017-B46A-35B0167C43EA}" type="presParOf" srcId="{C9F0BF94-E22D-4C49-B5A3-1A3866AB1C37}" destId="{E4987BFE-1FD6-4EBC-9138-359EC2F6EB26}" srcOrd="0" destOrd="0" presId="urn:microsoft.com/office/officeart/2005/8/layout/hierarchy4"/>
    <dgm:cxn modelId="{4F77BC72-DDC6-4EA0-A3AA-1A535C11D6D8}" type="presParOf" srcId="{E4987BFE-1FD6-4EBC-9138-359EC2F6EB26}" destId="{49B9A097-FFEC-4E3D-B1E3-2D3EBB2B4607}" srcOrd="0" destOrd="0" presId="urn:microsoft.com/office/officeart/2005/8/layout/hierarchy4"/>
    <dgm:cxn modelId="{3993A4FD-EA99-40A2-A9D0-A8D434B12FB8}" type="presParOf" srcId="{E4987BFE-1FD6-4EBC-9138-359EC2F6EB26}" destId="{2B29C93A-5E35-46FD-AAC3-5DD3D690CF96}" srcOrd="1" destOrd="0" presId="urn:microsoft.com/office/officeart/2005/8/layout/hierarchy4"/>
    <dgm:cxn modelId="{2076ACB2-C8F3-47EB-9382-F088AB1A1A07}" type="presParOf" srcId="{C9F0BF94-E22D-4C49-B5A3-1A3866AB1C37}" destId="{64310CF8-5D13-43DB-B9D2-EB772C1264FB}" srcOrd="1" destOrd="0" presId="urn:microsoft.com/office/officeart/2005/8/layout/hierarchy4"/>
    <dgm:cxn modelId="{0CFE8418-4786-4B1D-9D35-589EAA9EA7A4}" type="presParOf" srcId="{C9F0BF94-E22D-4C49-B5A3-1A3866AB1C37}" destId="{D64E240A-E56E-4683-93DB-33D957D853DB}" srcOrd="2" destOrd="0" presId="urn:microsoft.com/office/officeart/2005/8/layout/hierarchy4"/>
    <dgm:cxn modelId="{59191F6E-2793-4BDF-95FA-6A0CEC168353}" type="presParOf" srcId="{D64E240A-E56E-4683-93DB-33D957D853DB}" destId="{77FAB21E-89BB-412C-9C2D-3980554C315B}" srcOrd="0" destOrd="0" presId="urn:microsoft.com/office/officeart/2005/8/layout/hierarchy4"/>
    <dgm:cxn modelId="{875AFCE5-8C12-4DD9-9ECE-ACCD8A9D2FAF}" type="presParOf" srcId="{D64E240A-E56E-4683-93DB-33D957D853DB}" destId="{25CE2DAB-72C9-4AD8-86E8-78C8A53B8350}" srcOrd="1" destOrd="0" presId="urn:microsoft.com/office/officeart/2005/8/layout/hierarchy4"/>
    <dgm:cxn modelId="{A46B71ED-D3B3-4B70-9E02-5947102BBCEB}" type="presParOf" srcId="{C9F0BF94-E22D-4C49-B5A3-1A3866AB1C37}" destId="{DE68E12B-9977-4166-8401-9034F531A40A}" srcOrd="3" destOrd="0" presId="urn:microsoft.com/office/officeart/2005/8/layout/hierarchy4"/>
    <dgm:cxn modelId="{F4252794-3485-44A0-AD41-143E15DED82E}" type="presParOf" srcId="{C9F0BF94-E22D-4C49-B5A3-1A3866AB1C37}" destId="{05DD53F1-86FA-4B7A-915B-7CA7404444EC}" srcOrd="4" destOrd="0" presId="urn:microsoft.com/office/officeart/2005/8/layout/hierarchy4"/>
    <dgm:cxn modelId="{97EE06F8-73C9-48DE-8A89-9DAC9AE9C797}" type="presParOf" srcId="{05DD53F1-86FA-4B7A-915B-7CA7404444EC}" destId="{A55EF57E-C6FB-428C-A132-8B0646AFEBF1}" srcOrd="0" destOrd="0" presId="urn:microsoft.com/office/officeart/2005/8/layout/hierarchy4"/>
    <dgm:cxn modelId="{89447778-3CB1-40B9-9817-E98A7F49399D}" type="presParOf" srcId="{05DD53F1-86FA-4B7A-915B-7CA7404444EC}" destId="{24B3958B-1BB3-4A40-8129-3E2AB3684E07}" srcOrd="1" destOrd="0" presId="urn:microsoft.com/office/officeart/2005/8/layout/hierarchy4"/>
    <dgm:cxn modelId="{564697E0-FDC3-49A6-8E8E-6731C436840E}" type="presParOf" srcId="{C9F0BF94-E22D-4C49-B5A3-1A3866AB1C37}" destId="{920A67F4-F57B-4E9A-AC79-3AFCF246C36B}" srcOrd="5" destOrd="0" presId="urn:microsoft.com/office/officeart/2005/8/layout/hierarchy4"/>
    <dgm:cxn modelId="{EB2F8652-39BD-45D3-88DA-061BE53232F4}" type="presParOf" srcId="{C9F0BF94-E22D-4C49-B5A3-1A3866AB1C37}" destId="{455D354C-5EFE-41E4-8460-92A84CA0328E}" srcOrd="6" destOrd="0" presId="urn:microsoft.com/office/officeart/2005/8/layout/hierarchy4"/>
    <dgm:cxn modelId="{B23975B7-726E-4710-B950-24BE79F7EDA6}" type="presParOf" srcId="{455D354C-5EFE-41E4-8460-92A84CA0328E}" destId="{94D862BF-D5F7-4C4A-B0D1-BF117947DDFA}" srcOrd="0" destOrd="0" presId="urn:microsoft.com/office/officeart/2005/8/layout/hierarchy4"/>
    <dgm:cxn modelId="{EE8A7E7F-3767-4F5F-8DC3-1F88AF6CA888}" type="presParOf" srcId="{455D354C-5EFE-41E4-8460-92A84CA0328E}" destId="{960C8EB5-EB7F-4EB1-8813-045AC6E8BE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47272F-CA22-403B-9B57-5C6DE27A315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A2EAB-CBCF-4157-92AD-2AF14EAAA1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 муниципального образования 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Кожевниковский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район»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C9131-85FE-4013-B72A-6930C6520A3B}" type="parTrans" cxnId="{DAA32939-BD08-4300-9A9F-747B6A73ED5F}">
      <dgm:prSet/>
      <dgm:spPr/>
      <dgm:t>
        <a:bodyPr/>
        <a:lstStyle/>
        <a:p>
          <a:endParaRPr lang="ru-RU"/>
        </a:p>
      </dgm:t>
    </dgm:pt>
    <dgm:pt modelId="{436E98DA-7153-4A1E-8BD0-995C138B5568}" type="sibTrans" cxnId="{DAA32939-BD08-4300-9A9F-747B6A73ED5F}">
      <dgm:prSet/>
      <dgm:spPr/>
      <dgm:t>
        <a:bodyPr/>
        <a:lstStyle/>
        <a:p>
          <a:endParaRPr lang="ru-RU"/>
        </a:p>
      </dgm:t>
    </dgm:pt>
    <dgm:pt modelId="{3EB119A0-D486-4CD2-8100-35C5F2DA41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54B82-9F0D-41E6-B137-D0243C0B44EC}" type="parTrans" cxnId="{2823E270-2DA1-427D-A177-E5F6013E39A3}">
      <dgm:prSet/>
      <dgm:spPr/>
      <dgm:t>
        <a:bodyPr/>
        <a:lstStyle/>
        <a:p>
          <a:endParaRPr lang="ru-RU"/>
        </a:p>
      </dgm:t>
    </dgm:pt>
    <dgm:pt modelId="{191BD7B5-08D5-4CDD-86A3-320F7E1A1B0F}" type="sibTrans" cxnId="{2823E270-2DA1-427D-A177-E5F6013E39A3}">
      <dgm:prSet/>
      <dgm:spPr/>
      <dgm:t>
        <a:bodyPr/>
        <a:lstStyle/>
        <a:p>
          <a:endParaRPr lang="ru-RU"/>
        </a:p>
      </dgm:t>
    </dgm:pt>
    <dgm:pt modelId="{40664A0E-E05D-42C0-A6FB-D8ACE31C3F0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6227B-313F-48C1-B8CD-5F5027BDB72A}" type="parTrans" cxnId="{72A75B40-C39D-4AD6-903E-2926F48DC208}">
      <dgm:prSet/>
      <dgm:spPr/>
      <dgm:t>
        <a:bodyPr/>
        <a:lstStyle/>
        <a:p>
          <a:endParaRPr lang="ru-RU"/>
        </a:p>
      </dgm:t>
    </dgm:pt>
    <dgm:pt modelId="{1722DB63-255C-4730-A5E5-B45002A46CCE}" type="sibTrans" cxnId="{72A75B40-C39D-4AD6-903E-2926F48DC208}">
      <dgm:prSet/>
      <dgm:spPr/>
      <dgm:t>
        <a:bodyPr/>
        <a:lstStyle/>
        <a:p>
          <a:endParaRPr lang="ru-RU"/>
        </a:p>
      </dgm:t>
    </dgm:pt>
    <dgm:pt modelId="{74F6233C-B516-468C-A3B2-DF09A71C4FA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D791F-6258-4FEE-A993-BF5B8D527DA3}" type="parTrans" cxnId="{36052BA9-6B6D-4DD2-A1AE-568BFE54C8BD}">
      <dgm:prSet/>
      <dgm:spPr/>
      <dgm:t>
        <a:bodyPr/>
        <a:lstStyle/>
        <a:p>
          <a:endParaRPr lang="ru-RU"/>
        </a:p>
      </dgm:t>
    </dgm:pt>
    <dgm:pt modelId="{C7D2E68D-DD6E-4DA4-B83A-AD499C40E2B7}" type="sibTrans" cxnId="{36052BA9-6B6D-4DD2-A1AE-568BFE54C8BD}">
      <dgm:prSet/>
      <dgm:spPr/>
      <dgm:t>
        <a:bodyPr/>
        <a:lstStyle/>
        <a:p>
          <a:endParaRPr lang="ru-RU"/>
        </a:p>
      </dgm:t>
    </dgm:pt>
    <dgm:pt modelId="{52954C93-F7B9-4E7A-89EF-A1C33DAE67A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ADDF5-AFD0-4D45-8B5F-D58723849956}" type="parTrans" cxnId="{D36004B6-F945-4B8F-9844-A3A4D85D5FE7}">
      <dgm:prSet/>
      <dgm:spPr/>
      <dgm:t>
        <a:bodyPr/>
        <a:lstStyle/>
        <a:p>
          <a:endParaRPr lang="ru-RU"/>
        </a:p>
      </dgm:t>
    </dgm:pt>
    <dgm:pt modelId="{DC0F44E4-8D8C-4E38-8D10-8D7799CF23F0}" type="sibTrans" cxnId="{D36004B6-F945-4B8F-9844-A3A4D85D5FE7}">
      <dgm:prSet/>
      <dgm:spPr/>
      <dgm:t>
        <a:bodyPr/>
        <a:lstStyle/>
        <a:p>
          <a:endParaRPr lang="ru-RU"/>
        </a:p>
      </dgm:t>
    </dgm:pt>
    <dgm:pt modelId="{670C3DB0-EE85-4E4A-8953-928C72F0F4B4}" type="pres">
      <dgm:prSet presAssocID="{5B47272F-CA22-403B-9B57-5C6DE27A3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21F01-7925-4899-BCA3-D2448E0596D0}" type="pres">
      <dgm:prSet presAssocID="{BE1A2EAB-CBCF-4157-92AD-2AF14EAAA1CA}" presName="vertOne" presStyleCnt="0"/>
      <dgm:spPr/>
    </dgm:pt>
    <dgm:pt modelId="{7F2496A5-96F6-4314-B92A-735C47E1B738}" type="pres">
      <dgm:prSet presAssocID="{BE1A2EAB-CBCF-4157-92AD-2AF14EAAA1CA}" presName="txOne" presStyleLbl="node0" presStyleIdx="0" presStyleCnt="1" custScaleY="90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787AE-03B3-43AB-9FDA-6C367DF2F6D6}" type="pres">
      <dgm:prSet presAssocID="{BE1A2EAB-CBCF-4157-92AD-2AF14EAAA1CA}" presName="parTransOne" presStyleCnt="0"/>
      <dgm:spPr/>
    </dgm:pt>
    <dgm:pt modelId="{D0238F7B-0BF8-47DC-8291-0FA87BA90963}" type="pres">
      <dgm:prSet presAssocID="{BE1A2EAB-CBCF-4157-92AD-2AF14EAAA1CA}" presName="horzOne" presStyleCnt="0"/>
      <dgm:spPr/>
    </dgm:pt>
    <dgm:pt modelId="{7ED4CA34-3671-4FB7-9FB8-BC60EE115A8D}" type="pres">
      <dgm:prSet presAssocID="{52954C93-F7B9-4E7A-89EF-A1C33DAE67A0}" presName="vertTwo" presStyleCnt="0"/>
      <dgm:spPr/>
    </dgm:pt>
    <dgm:pt modelId="{F2F0E44B-31B3-4574-8980-76D0F4218584}" type="pres">
      <dgm:prSet presAssocID="{52954C93-F7B9-4E7A-89EF-A1C33DAE67A0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57AFC-AF2E-4059-9CD0-12A1176BBC51}" type="pres">
      <dgm:prSet presAssocID="{52954C93-F7B9-4E7A-89EF-A1C33DAE67A0}" presName="horzTwo" presStyleCnt="0"/>
      <dgm:spPr/>
    </dgm:pt>
    <dgm:pt modelId="{AA8971A2-C303-4A0F-ABC6-BBF01353B5C5}" type="pres">
      <dgm:prSet presAssocID="{DC0F44E4-8D8C-4E38-8D10-8D7799CF23F0}" presName="sibSpaceTwo" presStyleCnt="0"/>
      <dgm:spPr/>
    </dgm:pt>
    <dgm:pt modelId="{8398472B-E3F5-44D0-A0ED-5346DA6741AF}" type="pres">
      <dgm:prSet presAssocID="{3EB119A0-D486-4CD2-8100-35C5F2DA41E3}" presName="vertTwo" presStyleCnt="0"/>
      <dgm:spPr/>
    </dgm:pt>
    <dgm:pt modelId="{6D0C2FE4-3A99-4850-BC6A-F59AF8B31882}" type="pres">
      <dgm:prSet presAssocID="{3EB119A0-D486-4CD2-8100-35C5F2DA41E3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39FCC-A47A-4244-A2F7-FB17ADD92785}" type="pres">
      <dgm:prSet presAssocID="{3EB119A0-D486-4CD2-8100-35C5F2DA41E3}" presName="horzTwo" presStyleCnt="0"/>
      <dgm:spPr/>
    </dgm:pt>
    <dgm:pt modelId="{C783A05E-2ADF-4487-AB54-ECA0A5577B81}" type="pres">
      <dgm:prSet presAssocID="{191BD7B5-08D5-4CDD-86A3-320F7E1A1B0F}" presName="sibSpaceTwo" presStyleCnt="0"/>
      <dgm:spPr/>
    </dgm:pt>
    <dgm:pt modelId="{D83670A5-CA22-4C46-B847-1B5F6FEFD3EE}" type="pres">
      <dgm:prSet presAssocID="{40664A0E-E05D-42C0-A6FB-D8ACE31C3F01}" presName="vertTwo" presStyleCnt="0"/>
      <dgm:spPr/>
    </dgm:pt>
    <dgm:pt modelId="{AC27214C-1FC7-439F-B2A6-51ABD37081A9}" type="pres">
      <dgm:prSet presAssocID="{40664A0E-E05D-42C0-A6FB-D8ACE31C3F01}" presName="txTwo" presStyleLbl="node2" presStyleIdx="2" presStyleCnt="4" custLinFactNeighborX="4307" custLinFactNeighborY="2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87243E-CF9B-4B48-ABA6-610E0FCA548A}" type="pres">
      <dgm:prSet presAssocID="{40664A0E-E05D-42C0-A6FB-D8ACE31C3F01}" presName="horzTwo" presStyleCnt="0"/>
      <dgm:spPr/>
    </dgm:pt>
    <dgm:pt modelId="{06EF568C-1740-47FF-A845-05741778758D}" type="pres">
      <dgm:prSet presAssocID="{1722DB63-255C-4730-A5E5-B45002A46CCE}" presName="sibSpaceTwo" presStyleCnt="0"/>
      <dgm:spPr/>
    </dgm:pt>
    <dgm:pt modelId="{45266FEA-20E7-45D4-BCA7-076FD5089EBA}" type="pres">
      <dgm:prSet presAssocID="{74F6233C-B516-468C-A3B2-DF09A71C4FA6}" presName="vertTwo" presStyleCnt="0"/>
      <dgm:spPr/>
    </dgm:pt>
    <dgm:pt modelId="{836A2C56-074C-4BC1-993D-AABC27C01BA0}" type="pres">
      <dgm:prSet presAssocID="{74F6233C-B516-468C-A3B2-DF09A71C4FA6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1629E9-0691-4BEF-BA81-C5EB492553AE}" type="pres">
      <dgm:prSet presAssocID="{74F6233C-B516-468C-A3B2-DF09A71C4FA6}" presName="horzTwo" presStyleCnt="0"/>
      <dgm:spPr/>
    </dgm:pt>
  </dgm:ptLst>
  <dgm:cxnLst>
    <dgm:cxn modelId="{AEDC0D97-E4B4-4900-8731-C8311CEB31FE}" type="presOf" srcId="{52954C93-F7B9-4E7A-89EF-A1C33DAE67A0}" destId="{F2F0E44B-31B3-4574-8980-76D0F4218584}" srcOrd="0" destOrd="0" presId="urn:microsoft.com/office/officeart/2005/8/layout/hierarchy4"/>
    <dgm:cxn modelId="{5E30FCF8-1D7F-47C4-BBE7-A0AE158FAA75}" type="presOf" srcId="{5B47272F-CA22-403B-9B57-5C6DE27A3157}" destId="{670C3DB0-EE85-4E4A-8953-928C72F0F4B4}" srcOrd="0" destOrd="0" presId="urn:microsoft.com/office/officeart/2005/8/layout/hierarchy4"/>
    <dgm:cxn modelId="{DAA32939-BD08-4300-9A9F-747B6A73ED5F}" srcId="{5B47272F-CA22-403B-9B57-5C6DE27A3157}" destId="{BE1A2EAB-CBCF-4157-92AD-2AF14EAAA1CA}" srcOrd="0" destOrd="0" parTransId="{19AC9131-85FE-4013-B72A-6930C6520A3B}" sibTransId="{436E98DA-7153-4A1E-8BD0-995C138B5568}"/>
    <dgm:cxn modelId="{752F83C5-3537-44CE-BD78-ED992C95BC2C}" type="presOf" srcId="{BE1A2EAB-CBCF-4157-92AD-2AF14EAAA1CA}" destId="{7F2496A5-96F6-4314-B92A-735C47E1B738}" srcOrd="0" destOrd="0" presId="urn:microsoft.com/office/officeart/2005/8/layout/hierarchy4"/>
    <dgm:cxn modelId="{36052BA9-6B6D-4DD2-A1AE-568BFE54C8BD}" srcId="{BE1A2EAB-CBCF-4157-92AD-2AF14EAAA1CA}" destId="{74F6233C-B516-468C-A3B2-DF09A71C4FA6}" srcOrd="3" destOrd="0" parTransId="{3D7D791F-6258-4FEE-A993-BF5B8D527DA3}" sibTransId="{C7D2E68D-DD6E-4DA4-B83A-AD499C40E2B7}"/>
    <dgm:cxn modelId="{F7BE82A1-0179-4410-9AE7-C3ABEDB63C82}" type="presOf" srcId="{3EB119A0-D486-4CD2-8100-35C5F2DA41E3}" destId="{6D0C2FE4-3A99-4850-BC6A-F59AF8B31882}" srcOrd="0" destOrd="0" presId="urn:microsoft.com/office/officeart/2005/8/layout/hierarchy4"/>
    <dgm:cxn modelId="{8FA2B89B-8FB5-4380-B7EB-563B97D1ED6A}" type="presOf" srcId="{74F6233C-B516-468C-A3B2-DF09A71C4FA6}" destId="{836A2C56-074C-4BC1-993D-AABC27C01BA0}" srcOrd="0" destOrd="0" presId="urn:microsoft.com/office/officeart/2005/8/layout/hierarchy4"/>
    <dgm:cxn modelId="{72A75B40-C39D-4AD6-903E-2926F48DC208}" srcId="{BE1A2EAB-CBCF-4157-92AD-2AF14EAAA1CA}" destId="{40664A0E-E05D-42C0-A6FB-D8ACE31C3F01}" srcOrd="2" destOrd="0" parTransId="{1466227B-313F-48C1-B8CD-5F5027BDB72A}" sibTransId="{1722DB63-255C-4730-A5E5-B45002A46CCE}"/>
    <dgm:cxn modelId="{D36004B6-F945-4B8F-9844-A3A4D85D5FE7}" srcId="{BE1A2EAB-CBCF-4157-92AD-2AF14EAAA1CA}" destId="{52954C93-F7B9-4E7A-89EF-A1C33DAE67A0}" srcOrd="0" destOrd="0" parTransId="{01DADDF5-AFD0-4D45-8B5F-D58723849956}" sibTransId="{DC0F44E4-8D8C-4E38-8D10-8D7799CF23F0}"/>
    <dgm:cxn modelId="{E95BEA96-BAE0-4B36-8269-752FCEA9A65F}" type="presOf" srcId="{40664A0E-E05D-42C0-A6FB-D8ACE31C3F01}" destId="{AC27214C-1FC7-439F-B2A6-51ABD37081A9}" srcOrd="0" destOrd="0" presId="urn:microsoft.com/office/officeart/2005/8/layout/hierarchy4"/>
    <dgm:cxn modelId="{2823E270-2DA1-427D-A177-E5F6013E39A3}" srcId="{BE1A2EAB-CBCF-4157-92AD-2AF14EAAA1CA}" destId="{3EB119A0-D486-4CD2-8100-35C5F2DA41E3}" srcOrd="1" destOrd="0" parTransId="{F3954B82-9F0D-41E6-B137-D0243C0B44EC}" sibTransId="{191BD7B5-08D5-4CDD-86A3-320F7E1A1B0F}"/>
    <dgm:cxn modelId="{9E9AF035-C2BE-4C7B-9D40-7D56804B5816}" type="presParOf" srcId="{670C3DB0-EE85-4E4A-8953-928C72F0F4B4}" destId="{D8121F01-7925-4899-BCA3-D2448E0596D0}" srcOrd="0" destOrd="0" presId="urn:microsoft.com/office/officeart/2005/8/layout/hierarchy4"/>
    <dgm:cxn modelId="{BE01AF8B-4469-41F4-98DB-7FC21A22D8BF}" type="presParOf" srcId="{D8121F01-7925-4899-BCA3-D2448E0596D0}" destId="{7F2496A5-96F6-4314-B92A-735C47E1B738}" srcOrd="0" destOrd="0" presId="urn:microsoft.com/office/officeart/2005/8/layout/hierarchy4"/>
    <dgm:cxn modelId="{5332F3F1-B9C7-4408-8439-73F28D8E9E27}" type="presParOf" srcId="{D8121F01-7925-4899-BCA3-D2448E0596D0}" destId="{E3B787AE-03B3-43AB-9FDA-6C367DF2F6D6}" srcOrd="1" destOrd="0" presId="urn:microsoft.com/office/officeart/2005/8/layout/hierarchy4"/>
    <dgm:cxn modelId="{14A37712-815F-4501-8914-E609570E76E2}" type="presParOf" srcId="{D8121F01-7925-4899-BCA3-D2448E0596D0}" destId="{D0238F7B-0BF8-47DC-8291-0FA87BA90963}" srcOrd="2" destOrd="0" presId="urn:microsoft.com/office/officeart/2005/8/layout/hierarchy4"/>
    <dgm:cxn modelId="{08D64EEF-826A-4F7B-B307-EB1EA8E4D091}" type="presParOf" srcId="{D0238F7B-0BF8-47DC-8291-0FA87BA90963}" destId="{7ED4CA34-3671-4FB7-9FB8-BC60EE115A8D}" srcOrd="0" destOrd="0" presId="urn:microsoft.com/office/officeart/2005/8/layout/hierarchy4"/>
    <dgm:cxn modelId="{A8BE626F-0310-4922-843E-258B477CC083}" type="presParOf" srcId="{7ED4CA34-3671-4FB7-9FB8-BC60EE115A8D}" destId="{F2F0E44B-31B3-4574-8980-76D0F4218584}" srcOrd="0" destOrd="0" presId="urn:microsoft.com/office/officeart/2005/8/layout/hierarchy4"/>
    <dgm:cxn modelId="{E0BBDAAA-217D-4B9C-9E9D-2A26B687EF87}" type="presParOf" srcId="{7ED4CA34-3671-4FB7-9FB8-BC60EE115A8D}" destId="{DCF57AFC-AF2E-4059-9CD0-12A1176BBC51}" srcOrd="1" destOrd="0" presId="urn:microsoft.com/office/officeart/2005/8/layout/hierarchy4"/>
    <dgm:cxn modelId="{55EAFE7D-8D8B-4D3F-B982-1E7F1C57B388}" type="presParOf" srcId="{D0238F7B-0BF8-47DC-8291-0FA87BA90963}" destId="{AA8971A2-C303-4A0F-ABC6-BBF01353B5C5}" srcOrd="1" destOrd="0" presId="urn:microsoft.com/office/officeart/2005/8/layout/hierarchy4"/>
    <dgm:cxn modelId="{51E17121-2B9B-4F56-9FA4-25F252179ECF}" type="presParOf" srcId="{D0238F7B-0BF8-47DC-8291-0FA87BA90963}" destId="{8398472B-E3F5-44D0-A0ED-5346DA6741AF}" srcOrd="2" destOrd="0" presId="urn:microsoft.com/office/officeart/2005/8/layout/hierarchy4"/>
    <dgm:cxn modelId="{9441C7BC-B9F4-4FBC-BE03-BDC1575C4615}" type="presParOf" srcId="{8398472B-E3F5-44D0-A0ED-5346DA6741AF}" destId="{6D0C2FE4-3A99-4850-BC6A-F59AF8B31882}" srcOrd="0" destOrd="0" presId="urn:microsoft.com/office/officeart/2005/8/layout/hierarchy4"/>
    <dgm:cxn modelId="{4B72E18B-5110-4AB1-9737-A9BD16A2D69F}" type="presParOf" srcId="{8398472B-E3F5-44D0-A0ED-5346DA6741AF}" destId="{4DA39FCC-A47A-4244-A2F7-FB17ADD92785}" srcOrd="1" destOrd="0" presId="urn:microsoft.com/office/officeart/2005/8/layout/hierarchy4"/>
    <dgm:cxn modelId="{AC208685-361C-41D0-A7E9-8BEFED1A00BE}" type="presParOf" srcId="{D0238F7B-0BF8-47DC-8291-0FA87BA90963}" destId="{C783A05E-2ADF-4487-AB54-ECA0A5577B81}" srcOrd="3" destOrd="0" presId="urn:microsoft.com/office/officeart/2005/8/layout/hierarchy4"/>
    <dgm:cxn modelId="{A3B29C32-7EE7-4305-981A-B8CE0BC3037B}" type="presParOf" srcId="{D0238F7B-0BF8-47DC-8291-0FA87BA90963}" destId="{D83670A5-CA22-4C46-B847-1B5F6FEFD3EE}" srcOrd="4" destOrd="0" presId="urn:microsoft.com/office/officeart/2005/8/layout/hierarchy4"/>
    <dgm:cxn modelId="{92742D1D-E269-4203-B863-6D313086122B}" type="presParOf" srcId="{D83670A5-CA22-4C46-B847-1B5F6FEFD3EE}" destId="{AC27214C-1FC7-439F-B2A6-51ABD37081A9}" srcOrd="0" destOrd="0" presId="urn:microsoft.com/office/officeart/2005/8/layout/hierarchy4"/>
    <dgm:cxn modelId="{10325ADF-AA3C-4422-9F18-322EEDECBE28}" type="presParOf" srcId="{D83670A5-CA22-4C46-B847-1B5F6FEFD3EE}" destId="{6187243E-CF9B-4B48-ABA6-610E0FCA548A}" srcOrd="1" destOrd="0" presId="urn:microsoft.com/office/officeart/2005/8/layout/hierarchy4"/>
    <dgm:cxn modelId="{DBD673FC-474B-4474-87FA-26BD4E3CD873}" type="presParOf" srcId="{D0238F7B-0BF8-47DC-8291-0FA87BA90963}" destId="{06EF568C-1740-47FF-A845-05741778758D}" srcOrd="5" destOrd="0" presId="urn:microsoft.com/office/officeart/2005/8/layout/hierarchy4"/>
    <dgm:cxn modelId="{CA037705-A3EE-47A4-AD3C-1C9301C8ABFD}" type="presParOf" srcId="{D0238F7B-0BF8-47DC-8291-0FA87BA90963}" destId="{45266FEA-20E7-45D4-BCA7-076FD5089EBA}" srcOrd="6" destOrd="0" presId="urn:microsoft.com/office/officeart/2005/8/layout/hierarchy4"/>
    <dgm:cxn modelId="{6D251B74-E878-4985-8BE7-5518C1F53521}" type="presParOf" srcId="{45266FEA-20E7-45D4-BCA7-076FD5089EBA}" destId="{836A2C56-074C-4BC1-993D-AABC27C01BA0}" srcOrd="0" destOrd="0" presId="urn:microsoft.com/office/officeart/2005/8/layout/hierarchy4"/>
    <dgm:cxn modelId="{1A7781E7-0572-464A-8552-ED50945F001E}" type="presParOf" srcId="{45266FEA-20E7-45D4-BCA7-076FD5089EBA}" destId="{B31629E9-0691-4BEF-BA81-C5EB492553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E1F9F0-29BE-4BBF-B16B-7F48DE5A8A55}" type="doc">
      <dgm:prSet loTypeId="urn:microsoft.com/office/officeart/2005/8/layout/target3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6FC7A9DA-AF74-42F6-8E37-7C41E66E83E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56A8F-A884-4691-ADF1-6BBB8BC491D1}" type="parTrans" cxnId="{7C272F29-844E-4BB9-BE1C-98A86074C4B9}">
      <dgm:prSet/>
      <dgm:spPr/>
      <dgm:t>
        <a:bodyPr/>
        <a:lstStyle/>
        <a:p>
          <a:endParaRPr lang="ru-RU"/>
        </a:p>
      </dgm:t>
    </dgm:pt>
    <dgm:pt modelId="{D4CAF28A-FCC6-4341-A429-D7BE4D2E8538}" type="sibTrans" cxnId="{7C272F29-844E-4BB9-BE1C-98A86074C4B9}">
      <dgm:prSet/>
      <dgm:spPr/>
      <dgm:t>
        <a:bodyPr/>
        <a:lstStyle/>
        <a:p>
          <a:endParaRPr lang="ru-RU"/>
        </a:p>
      </dgm:t>
    </dgm:pt>
    <dgm:pt modelId="{CDCB28CE-7E26-42AF-885F-BBA138A3160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  125 076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AE08E2-8E2A-4694-A740-23CB80B7B581}" type="parTrans" cxnId="{A8B576AE-668A-4A2D-91B9-5A3F720AE23B}">
      <dgm:prSet/>
      <dgm:spPr/>
      <dgm:t>
        <a:bodyPr/>
        <a:lstStyle/>
        <a:p>
          <a:endParaRPr lang="ru-RU"/>
        </a:p>
      </dgm:t>
    </dgm:pt>
    <dgm:pt modelId="{F836B50D-CCC8-4575-993C-D27E1D2CDD4A}" type="sibTrans" cxnId="{A8B576AE-668A-4A2D-91B9-5A3F720AE23B}">
      <dgm:prSet/>
      <dgm:spPr/>
      <dgm:t>
        <a:bodyPr/>
        <a:lstStyle/>
        <a:p>
          <a:endParaRPr lang="ru-RU"/>
        </a:p>
      </dgm:t>
    </dgm:pt>
    <dgm:pt modelId="{6E60833E-966A-472A-A9D7-777528DE699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год  405 251,5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6C79F2-4C47-4F96-9E90-326F7BC97CDE}" type="parTrans" cxnId="{3D681752-F1A2-43D4-9075-327EC56B73D2}">
      <dgm:prSet/>
      <dgm:spPr/>
      <dgm:t>
        <a:bodyPr/>
        <a:lstStyle/>
        <a:p>
          <a:endParaRPr lang="ru-RU"/>
        </a:p>
      </dgm:t>
    </dgm:pt>
    <dgm:pt modelId="{98A3C6D8-271C-4E13-8FFE-354DCB31C9D3}" type="sibTrans" cxnId="{3D681752-F1A2-43D4-9075-327EC56B73D2}">
      <dgm:prSet/>
      <dgm:spPr/>
      <dgm:t>
        <a:bodyPr/>
        <a:lstStyle/>
        <a:p>
          <a:endParaRPr lang="ru-RU"/>
        </a:p>
      </dgm:t>
    </dgm:pt>
    <dgm:pt modelId="{5A8C5614-0243-44AF-A868-4281CEFF7846}">
      <dgm:prSet phldrT="[Текст]" custT="1"/>
      <dgm:spPr>
        <a:solidFill>
          <a:schemeClr val="tx2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4CD4A-0FAF-4AEB-8986-95EF07113316}" type="parTrans" cxnId="{6CFADCFD-39A1-4CA4-90BA-260648976D6A}">
      <dgm:prSet/>
      <dgm:spPr/>
      <dgm:t>
        <a:bodyPr/>
        <a:lstStyle/>
        <a:p>
          <a:endParaRPr lang="ru-RU"/>
        </a:p>
      </dgm:t>
    </dgm:pt>
    <dgm:pt modelId="{9A9F5CAD-A908-4876-9EBD-1C877CF22ACE}" type="sibTrans" cxnId="{6CFADCFD-39A1-4CA4-90BA-260648976D6A}">
      <dgm:prSet/>
      <dgm:spPr/>
      <dgm:t>
        <a:bodyPr/>
        <a:lstStyle/>
        <a:p>
          <a:endParaRPr lang="ru-RU"/>
        </a:p>
      </dgm:t>
    </dgm:pt>
    <dgm:pt modelId="{C78CB2DC-1B87-411D-8568-5DE597E3369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год  38 855,6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AD51B-1804-46E9-95D4-CC5C581855F8}" type="parTrans" cxnId="{51AF6057-0980-4284-840E-B6E7F7DB2E25}">
      <dgm:prSet/>
      <dgm:spPr/>
      <dgm:t>
        <a:bodyPr/>
        <a:lstStyle/>
        <a:p>
          <a:endParaRPr lang="ru-RU"/>
        </a:p>
      </dgm:t>
    </dgm:pt>
    <dgm:pt modelId="{D3BA0473-C6E4-4D7C-B3E3-4A84B662FCBC}" type="sibTrans" cxnId="{51AF6057-0980-4284-840E-B6E7F7DB2E25}">
      <dgm:prSet/>
      <dgm:spPr/>
      <dgm:t>
        <a:bodyPr/>
        <a:lstStyle/>
        <a:p>
          <a:endParaRPr lang="ru-RU"/>
        </a:p>
      </dgm:t>
    </dgm:pt>
    <dgm:pt modelId="{83850AF2-6071-4724-828F-6A8D41D304D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 405 240,7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F2DFD-574A-49C8-B090-600C15716E56}" type="parTrans" cxnId="{AC76768D-A5A1-4112-8ECF-9C7D3166C92E}">
      <dgm:prSet/>
      <dgm:spPr/>
      <dgm:t>
        <a:bodyPr/>
        <a:lstStyle/>
        <a:p>
          <a:endParaRPr lang="ru-RU"/>
        </a:p>
      </dgm:t>
    </dgm:pt>
    <dgm:pt modelId="{58DD25F5-41AA-43D9-8407-39F6127EC290}" type="sibTrans" cxnId="{AC76768D-A5A1-4112-8ECF-9C7D3166C92E}">
      <dgm:prSet/>
      <dgm:spPr/>
      <dgm:t>
        <a:bodyPr/>
        <a:lstStyle/>
        <a:p>
          <a:endParaRPr lang="ru-RU"/>
        </a:p>
      </dgm:t>
    </dgm:pt>
    <dgm:pt modelId="{11135765-7794-4A08-8A45-F29BCF4BBC9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 405 293,8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08C9D-0E30-4CD5-B934-EA5B0AD7E5B9}" type="parTrans" cxnId="{1C6FBE73-FB6A-4709-A4D3-B5AB7A9FC28E}">
      <dgm:prSet/>
      <dgm:spPr/>
      <dgm:t>
        <a:bodyPr/>
        <a:lstStyle/>
        <a:p>
          <a:endParaRPr lang="ru-RU"/>
        </a:p>
      </dgm:t>
    </dgm:pt>
    <dgm:pt modelId="{CF494964-979F-4628-AE6E-167506F8F548}" type="sibTrans" cxnId="{1C6FBE73-FB6A-4709-A4D3-B5AB7A9FC28E}">
      <dgm:prSet/>
      <dgm:spPr/>
      <dgm:t>
        <a:bodyPr/>
        <a:lstStyle/>
        <a:p>
          <a:endParaRPr lang="ru-RU"/>
        </a:p>
      </dgm:t>
    </dgm:pt>
    <dgm:pt modelId="{9C4D82DB-9973-4928-A6C1-9B1C3E34CD4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 6 467,5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10066-C74D-4AB2-B90E-14D9F3914469}" type="parTrans" cxnId="{6F6097BB-9EDA-4D99-8A7C-988D5158CD1A}">
      <dgm:prSet/>
      <dgm:spPr/>
      <dgm:t>
        <a:bodyPr/>
        <a:lstStyle/>
        <a:p>
          <a:endParaRPr lang="ru-RU"/>
        </a:p>
      </dgm:t>
    </dgm:pt>
    <dgm:pt modelId="{0EE53568-0154-490E-AC76-150A18B69804}" type="sibTrans" cxnId="{6F6097BB-9EDA-4D99-8A7C-988D5158CD1A}">
      <dgm:prSet/>
      <dgm:spPr/>
      <dgm:t>
        <a:bodyPr/>
        <a:lstStyle/>
        <a:p>
          <a:endParaRPr lang="ru-RU"/>
        </a:p>
      </dgm:t>
    </dgm:pt>
    <dgm:pt modelId="{CB86F70F-B50A-444A-A729-DF62329A0012}">
      <dgm:prSet phldrT="[Текст]" custT="1"/>
      <dgm:spPr>
        <a:solidFill>
          <a:srgbClr val="F2907C">
            <a:alpha val="90000"/>
          </a:srgb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ACE80-1E41-4D48-B6AF-A52283F14A1E}" type="parTrans" cxnId="{30E9FF0C-C541-4B4C-98AC-29715BDF3EBC}">
      <dgm:prSet/>
      <dgm:spPr/>
      <dgm:t>
        <a:bodyPr/>
        <a:lstStyle/>
        <a:p>
          <a:endParaRPr lang="ru-RU"/>
        </a:p>
      </dgm:t>
    </dgm:pt>
    <dgm:pt modelId="{2D31D854-2AA7-443E-B65D-87B57FD2F041}" type="sibTrans" cxnId="{30E9FF0C-C541-4B4C-98AC-29715BDF3EBC}">
      <dgm:prSet/>
      <dgm:spPr/>
      <dgm:t>
        <a:bodyPr/>
        <a:lstStyle/>
        <a:p>
          <a:endParaRPr lang="ru-RU"/>
        </a:p>
      </dgm:t>
    </dgm:pt>
    <dgm:pt modelId="{9751FDC2-EAEE-4B52-B0CC-011743DE6A60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год  28 112,6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8C74B-DADC-48E4-8916-B4B58703783D}" type="parTrans" cxnId="{430D2795-C1C0-48EE-B089-3D6ABC672319}">
      <dgm:prSet/>
      <dgm:spPr/>
      <dgm:t>
        <a:bodyPr/>
        <a:lstStyle/>
        <a:p>
          <a:endParaRPr lang="ru-RU"/>
        </a:p>
      </dgm:t>
    </dgm:pt>
    <dgm:pt modelId="{66E23F67-8A0A-411A-A116-C84B2B29391B}" type="sibTrans" cxnId="{430D2795-C1C0-48EE-B089-3D6ABC672319}">
      <dgm:prSet/>
      <dgm:spPr/>
      <dgm:t>
        <a:bodyPr/>
        <a:lstStyle/>
        <a:p>
          <a:endParaRPr lang="ru-RU"/>
        </a:p>
      </dgm:t>
    </dgm:pt>
    <dgm:pt modelId="{CF472759-8C81-4F51-90F7-36149DF3A19D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 28 112,6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C54BF-AABC-4A42-B7A1-3C942E0A5519}" type="parTrans" cxnId="{5893AF5B-A1AF-4710-A058-B0CE9418BB02}">
      <dgm:prSet/>
      <dgm:spPr/>
      <dgm:t>
        <a:bodyPr/>
        <a:lstStyle/>
        <a:p>
          <a:endParaRPr lang="ru-RU"/>
        </a:p>
      </dgm:t>
    </dgm:pt>
    <dgm:pt modelId="{4C93A3CA-52C6-422E-85AA-7A6785316207}" type="sibTrans" cxnId="{5893AF5B-A1AF-4710-A058-B0CE9418BB02}">
      <dgm:prSet/>
      <dgm:spPr/>
      <dgm:t>
        <a:bodyPr/>
        <a:lstStyle/>
        <a:p>
          <a:endParaRPr lang="ru-RU"/>
        </a:p>
      </dgm:t>
    </dgm:pt>
    <dgm:pt modelId="{AAD7FB84-02A0-46F9-B0E8-7FE098825786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 28 112,6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25067-9657-4284-9828-2F72525CB5B9}" type="parTrans" cxnId="{BC0964A5-772D-43B7-A7CB-C084D353979F}">
      <dgm:prSet/>
      <dgm:spPr/>
      <dgm:t>
        <a:bodyPr/>
        <a:lstStyle/>
        <a:p>
          <a:endParaRPr lang="ru-RU"/>
        </a:p>
      </dgm:t>
    </dgm:pt>
    <dgm:pt modelId="{8F169C0B-CFB6-4960-A297-578CFE1A598C}" type="sibTrans" cxnId="{BC0964A5-772D-43B7-A7CB-C084D353979F}">
      <dgm:prSet/>
      <dgm:spPr/>
      <dgm:t>
        <a:bodyPr/>
        <a:lstStyle/>
        <a:p>
          <a:endParaRPr lang="ru-RU"/>
        </a:p>
      </dgm:t>
    </dgm:pt>
    <dgm:pt modelId="{36D1C5E1-5582-4666-9ADC-962F477E366F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6A539-7804-482F-BADB-027C8D03A9AB}" type="sibTrans" cxnId="{301306E9-769D-4889-BA89-652BF8BB34DA}">
      <dgm:prSet/>
      <dgm:spPr/>
      <dgm:t>
        <a:bodyPr/>
        <a:lstStyle/>
        <a:p>
          <a:endParaRPr lang="ru-RU"/>
        </a:p>
      </dgm:t>
    </dgm:pt>
    <dgm:pt modelId="{EF9CA464-B845-4604-BAAE-9562300F5413}" type="parTrans" cxnId="{301306E9-769D-4889-BA89-652BF8BB34DA}">
      <dgm:prSet/>
      <dgm:spPr/>
      <dgm:t>
        <a:bodyPr/>
        <a:lstStyle/>
        <a:p>
          <a:endParaRPr lang="ru-RU"/>
        </a:p>
      </dgm:t>
    </dgm:pt>
    <dgm:pt modelId="{07CF5C1B-1BBB-4937-A389-F7F26CD22E2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  120 686,1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9B49F8-4886-4826-80C6-46CB5523FCB6}" type="parTrans" cxnId="{39F55902-469C-46E9-A619-59EB490790E6}">
      <dgm:prSet/>
      <dgm:spPr/>
      <dgm:t>
        <a:bodyPr/>
        <a:lstStyle/>
        <a:p>
          <a:endParaRPr lang="ru-RU"/>
        </a:p>
      </dgm:t>
    </dgm:pt>
    <dgm:pt modelId="{5FB3806F-4747-4072-B3EF-2F493DB34242}" type="sibTrans" cxnId="{39F55902-469C-46E9-A619-59EB490790E6}">
      <dgm:prSet/>
      <dgm:spPr/>
      <dgm:t>
        <a:bodyPr/>
        <a:lstStyle/>
        <a:p>
          <a:endParaRPr lang="ru-RU"/>
        </a:p>
      </dgm:t>
    </dgm:pt>
    <dgm:pt modelId="{2C53A123-415B-4863-82A6-5B3AAC1630E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 6 283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44FFA-D7FD-49F2-98FA-C2F184C8E7A3}" type="parTrans" cxnId="{D8CAF97E-C05C-421C-8D62-6801843971EA}">
      <dgm:prSet/>
      <dgm:spPr/>
      <dgm:t>
        <a:bodyPr/>
        <a:lstStyle/>
        <a:p>
          <a:endParaRPr lang="ru-RU"/>
        </a:p>
      </dgm:t>
    </dgm:pt>
    <dgm:pt modelId="{C955A134-0A37-40DF-A730-3E619C1E7F42}" type="sibTrans" cxnId="{D8CAF97E-C05C-421C-8D62-6801843971EA}">
      <dgm:prSet/>
      <dgm:spPr/>
      <dgm:t>
        <a:bodyPr/>
        <a:lstStyle/>
        <a:p>
          <a:endParaRPr lang="ru-RU"/>
        </a:p>
      </dgm:t>
    </dgm:pt>
    <dgm:pt modelId="{DE8981EB-FF71-4F55-9714-27E5565CF06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  133 684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E5DCF-954B-402A-BE3C-14D6DD6848C4}" type="parTrans" cxnId="{BAA3AB5F-A592-465E-9035-1E9EB19ED668}">
      <dgm:prSet/>
      <dgm:spPr/>
      <dgm:t>
        <a:bodyPr/>
        <a:lstStyle/>
        <a:p>
          <a:endParaRPr lang="ru-RU"/>
        </a:p>
      </dgm:t>
    </dgm:pt>
    <dgm:pt modelId="{42C822CD-7579-4429-807F-4A98D82964D2}" type="sibTrans" cxnId="{BAA3AB5F-A592-465E-9035-1E9EB19ED668}">
      <dgm:prSet/>
      <dgm:spPr/>
      <dgm:t>
        <a:bodyPr/>
        <a:lstStyle/>
        <a:p>
          <a:endParaRPr lang="ru-RU"/>
        </a:p>
      </dgm:t>
    </dgm:pt>
    <dgm:pt modelId="{7A4C20A5-450F-42FF-A435-6915586F8117}" type="pres">
      <dgm:prSet presAssocID="{0CE1F9F0-29BE-4BBF-B16B-7F48DE5A8A5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35C772-667E-46FF-BBCB-1C971438EB6B}" type="pres">
      <dgm:prSet presAssocID="{6FC7A9DA-AF74-42F6-8E37-7C41E66E83E9}" presName="circle1" presStyleLbl="node1" presStyleIdx="0" presStyleCnt="4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994522D9-D7B1-4135-BB60-D854C3ADB3DD}" type="pres">
      <dgm:prSet presAssocID="{6FC7A9DA-AF74-42F6-8E37-7C41E66E83E9}" presName="space" presStyleCnt="0"/>
      <dgm:spPr/>
    </dgm:pt>
    <dgm:pt modelId="{7C7EB108-4508-4BC7-B68B-A72C1CFFED28}" type="pres">
      <dgm:prSet presAssocID="{6FC7A9DA-AF74-42F6-8E37-7C41E66E83E9}" presName="rect1" presStyleLbl="alignAcc1" presStyleIdx="0" presStyleCnt="4" custLinFactNeighborX="-116" custLinFactNeighborY="-1187"/>
      <dgm:spPr/>
      <dgm:t>
        <a:bodyPr/>
        <a:lstStyle/>
        <a:p>
          <a:endParaRPr lang="ru-RU"/>
        </a:p>
      </dgm:t>
    </dgm:pt>
    <dgm:pt modelId="{57A539F7-5E6D-4C4B-B246-628599733F84}" type="pres">
      <dgm:prSet presAssocID="{36D1C5E1-5582-4666-9ADC-962F477E366F}" presName="vertSpace2" presStyleLbl="node1" presStyleIdx="0" presStyleCnt="4"/>
      <dgm:spPr/>
    </dgm:pt>
    <dgm:pt modelId="{22048B6C-AD5D-4097-8653-8B275392F1F8}" type="pres">
      <dgm:prSet presAssocID="{36D1C5E1-5582-4666-9ADC-962F477E366F}" presName="circle2" presStyleLbl="node1" presStyleIdx="1" presStyleCnt="4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F0B21810-5C26-4F1E-B431-CDBF8E77E7C2}" type="pres">
      <dgm:prSet presAssocID="{36D1C5E1-5582-4666-9ADC-962F477E366F}" presName="rect2" presStyleLbl="alignAcc1" presStyleIdx="1" presStyleCnt="4"/>
      <dgm:spPr/>
      <dgm:t>
        <a:bodyPr/>
        <a:lstStyle/>
        <a:p>
          <a:endParaRPr lang="ru-RU"/>
        </a:p>
      </dgm:t>
    </dgm:pt>
    <dgm:pt modelId="{D65FE22B-0A9C-45AD-9EEE-EB27CC0C9FFB}" type="pres">
      <dgm:prSet presAssocID="{5A8C5614-0243-44AF-A868-4281CEFF7846}" presName="vertSpace3" presStyleLbl="node1" presStyleIdx="1" presStyleCnt="4"/>
      <dgm:spPr/>
    </dgm:pt>
    <dgm:pt modelId="{EE7A67FF-EB93-44F2-AD83-841BD760A58D}" type="pres">
      <dgm:prSet presAssocID="{5A8C5614-0243-44AF-A868-4281CEFF7846}" presName="circle3" presStyleLbl="node1" presStyleIdx="2" presStyleCnt="4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B3843EC-2A06-4911-A5B1-4F4314A1D879}" type="pres">
      <dgm:prSet presAssocID="{5A8C5614-0243-44AF-A868-4281CEFF7846}" presName="rect3" presStyleLbl="alignAcc1" presStyleIdx="2" presStyleCnt="4"/>
      <dgm:spPr/>
      <dgm:t>
        <a:bodyPr/>
        <a:lstStyle/>
        <a:p>
          <a:endParaRPr lang="ru-RU"/>
        </a:p>
      </dgm:t>
    </dgm:pt>
    <dgm:pt modelId="{DFF0ED70-F27C-4858-A12A-1B502E0C8319}" type="pres">
      <dgm:prSet presAssocID="{CB86F70F-B50A-444A-A729-DF62329A0012}" presName="vertSpace4" presStyleLbl="node1" presStyleIdx="2" presStyleCnt="4"/>
      <dgm:spPr/>
    </dgm:pt>
    <dgm:pt modelId="{74EC9A9F-CACF-44FF-9997-10FEF8258C09}" type="pres">
      <dgm:prSet presAssocID="{CB86F70F-B50A-444A-A729-DF62329A0012}" presName="circle4" presStyleLbl="node1" presStyleIdx="3" presStyleCnt="4"/>
      <dgm:spPr>
        <a:solidFill>
          <a:srgbClr val="F2907C"/>
        </a:solidFill>
      </dgm:spPr>
      <dgm:t>
        <a:bodyPr/>
        <a:lstStyle/>
        <a:p>
          <a:endParaRPr lang="ru-RU"/>
        </a:p>
      </dgm:t>
    </dgm:pt>
    <dgm:pt modelId="{FCBE474C-EFD2-4C43-9AD3-CD129A634D2E}" type="pres">
      <dgm:prSet presAssocID="{CB86F70F-B50A-444A-A729-DF62329A0012}" presName="rect4" presStyleLbl="alignAcc1" presStyleIdx="3" presStyleCnt="4"/>
      <dgm:spPr/>
      <dgm:t>
        <a:bodyPr/>
        <a:lstStyle/>
        <a:p>
          <a:endParaRPr lang="ru-RU"/>
        </a:p>
      </dgm:t>
    </dgm:pt>
    <dgm:pt modelId="{E14182D5-5799-4B46-A299-D55399CBD79E}" type="pres">
      <dgm:prSet presAssocID="{6FC7A9DA-AF74-42F6-8E37-7C41E66E83E9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E41A7-1B5E-4EC8-AC1E-3AA3BA727425}" type="pres">
      <dgm:prSet presAssocID="{6FC7A9DA-AF74-42F6-8E37-7C41E66E83E9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04132-28D6-4A9A-9675-66D1BB7A15B0}" type="pres">
      <dgm:prSet presAssocID="{36D1C5E1-5582-4666-9ADC-962F477E366F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C731F-3356-4034-A6C0-C9554056220A}" type="pres">
      <dgm:prSet presAssocID="{36D1C5E1-5582-4666-9ADC-962F477E366F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0FB24-8090-4A1D-827C-41B2020AF8DD}" type="pres">
      <dgm:prSet presAssocID="{5A8C5614-0243-44AF-A868-4281CEFF7846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AE485-F344-48CF-A771-493F354DABB1}" type="pres">
      <dgm:prSet presAssocID="{5A8C5614-0243-44AF-A868-4281CEFF7846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ACDDC-2090-4C9E-B715-2318494511F1}" type="pres">
      <dgm:prSet presAssocID="{CB86F70F-B50A-444A-A729-DF62329A0012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53C3D-F4B3-4821-B5B8-7CED6F186C25}" type="pres">
      <dgm:prSet presAssocID="{CB86F70F-B50A-444A-A729-DF62329A0012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0D2795-C1C0-48EE-B089-3D6ABC672319}" srcId="{CB86F70F-B50A-444A-A729-DF62329A0012}" destId="{9751FDC2-EAEE-4B52-B0CC-011743DE6A60}" srcOrd="0" destOrd="0" parTransId="{6468C74B-DADC-48E4-8916-B4B58703783D}" sibTransId="{66E23F67-8A0A-411A-A116-C84B2B29391B}"/>
    <dgm:cxn modelId="{1C6FBE73-FB6A-4709-A4D3-B5AB7A9FC28E}" srcId="{36D1C5E1-5582-4666-9ADC-962F477E366F}" destId="{11135765-7794-4A08-8A45-F29BCF4BBC98}" srcOrd="2" destOrd="0" parTransId="{34408C9D-0E30-4CD5-B934-EA5B0AD7E5B9}" sibTransId="{CF494964-979F-4628-AE6E-167506F8F548}"/>
    <dgm:cxn modelId="{94D99B17-31BF-4354-8D95-86B5BDA8902D}" type="presOf" srcId="{DE8981EB-FF71-4F55-9714-27E5565CF064}" destId="{3BDE41A7-1B5E-4EC8-AC1E-3AA3BA727425}" srcOrd="0" destOrd="1" presId="urn:microsoft.com/office/officeart/2005/8/layout/target3"/>
    <dgm:cxn modelId="{E51B16C4-1342-43CB-82F4-8AF170D01BCA}" type="presOf" srcId="{83850AF2-6071-4724-828F-6A8D41D304D1}" destId="{AB2C731F-3356-4034-A6C0-C9554056220A}" srcOrd="0" destOrd="1" presId="urn:microsoft.com/office/officeart/2005/8/layout/target3"/>
    <dgm:cxn modelId="{3D681752-F1A2-43D4-9075-327EC56B73D2}" srcId="{36D1C5E1-5582-4666-9ADC-962F477E366F}" destId="{6E60833E-966A-472A-A9D7-777528DE699E}" srcOrd="0" destOrd="0" parTransId="{CE6C79F2-4C47-4F96-9E90-326F7BC97CDE}" sibTransId="{98A3C6D8-271C-4E13-8FFE-354DCB31C9D3}"/>
    <dgm:cxn modelId="{8E852FE8-870E-48C1-9A1D-55D079F60168}" type="presOf" srcId="{9C4D82DB-9973-4928-A6C1-9B1C3E34CD47}" destId="{5FAAE485-F344-48CF-A771-493F354DABB1}" srcOrd="0" destOrd="1" presId="urn:microsoft.com/office/officeart/2005/8/layout/target3"/>
    <dgm:cxn modelId="{5893AF5B-A1AF-4710-A058-B0CE9418BB02}" srcId="{CB86F70F-B50A-444A-A729-DF62329A0012}" destId="{CF472759-8C81-4F51-90F7-36149DF3A19D}" srcOrd="1" destOrd="0" parTransId="{994C54BF-AABC-4A42-B7A1-3C942E0A5519}" sibTransId="{4C93A3CA-52C6-422E-85AA-7A6785316207}"/>
    <dgm:cxn modelId="{A37591FA-2F2E-4CF8-BCDE-8194ADB54D68}" type="presOf" srcId="{36D1C5E1-5582-4666-9ADC-962F477E366F}" destId="{F0B21810-5C26-4F1E-B431-CDBF8E77E7C2}" srcOrd="0" destOrd="0" presId="urn:microsoft.com/office/officeart/2005/8/layout/target3"/>
    <dgm:cxn modelId="{4B7A396C-1E27-432F-8D28-EE7F343B62D0}" type="presOf" srcId="{0CE1F9F0-29BE-4BBF-B16B-7F48DE5A8A55}" destId="{7A4C20A5-450F-42FF-A435-6915586F8117}" srcOrd="0" destOrd="0" presId="urn:microsoft.com/office/officeart/2005/8/layout/target3"/>
    <dgm:cxn modelId="{29CDEB47-7B00-47FA-833C-878F08E4C53E}" type="presOf" srcId="{C78CB2DC-1B87-411D-8568-5DE597E3369A}" destId="{5FAAE485-F344-48CF-A771-493F354DABB1}" srcOrd="0" destOrd="0" presId="urn:microsoft.com/office/officeart/2005/8/layout/target3"/>
    <dgm:cxn modelId="{24B05D18-9A61-4233-A25E-C84F736DE7D6}" type="presOf" srcId="{CF472759-8C81-4F51-90F7-36149DF3A19D}" destId="{B1F53C3D-F4B3-4821-B5B8-7CED6F186C25}" srcOrd="0" destOrd="1" presId="urn:microsoft.com/office/officeart/2005/8/layout/target3"/>
    <dgm:cxn modelId="{D8CAF97E-C05C-421C-8D62-6801843971EA}" srcId="{5A8C5614-0243-44AF-A868-4281CEFF7846}" destId="{2C53A123-415B-4863-82A6-5B3AAC1630E4}" srcOrd="2" destOrd="0" parTransId="{B0F44FFA-D7FD-49F2-98FA-C2F184C8E7A3}" sibTransId="{C955A134-0A37-40DF-A730-3E619C1E7F42}"/>
    <dgm:cxn modelId="{4A990CF2-4BDF-47CD-844B-25E9B74B1B76}" type="presOf" srcId="{5A8C5614-0243-44AF-A868-4281CEFF7846}" destId="{C2F0FB24-8090-4A1D-827C-41B2020AF8DD}" srcOrd="1" destOrd="0" presId="urn:microsoft.com/office/officeart/2005/8/layout/target3"/>
    <dgm:cxn modelId="{6CFADCFD-39A1-4CA4-90BA-260648976D6A}" srcId="{0CE1F9F0-29BE-4BBF-B16B-7F48DE5A8A55}" destId="{5A8C5614-0243-44AF-A868-4281CEFF7846}" srcOrd="2" destOrd="0" parTransId="{5FC4CD4A-0FAF-4AEB-8986-95EF07113316}" sibTransId="{9A9F5CAD-A908-4876-9EBD-1C877CF22ACE}"/>
    <dgm:cxn modelId="{EFA2C0E7-B898-4CB3-ADE7-E2AA85BFE55A}" type="presOf" srcId="{AAD7FB84-02A0-46F9-B0E8-7FE098825786}" destId="{B1F53C3D-F4B3-4821-B5B8-7CED6F186C25}" srcOrd="0" destOrd="2" presId="urn:microsoft.com/office/officeart/2005/8/layout/target3"/>
    <dgm:cxn modelId="{373CF0C7-5092-4EB2-B587-8EFAFA10115D}" type="presOf" srcId="{CB86F70F-B50A-444A-A729-DF62329A0012}" destId="{FCBE474C-EFD2-4C43-9AD3-CD129A634D2E}" srcOrd="0" destOrd="0" presId="urn:microsoft.com/office/officeart/2005/8/layout/target3"/>
    <dgm:cxn modelId="{30E9FF0C-C541-4B4C-98AC-29715BDF3EBC}" srcId="{0CE1F9F0-29BE-4BBF-B16B-7F48DE5A8A55}" destId="{CB86F70F-B50A-444A-A729-DF62329A0012}" srcOrd="3" destOrd="0" parTransId="{747ACE80-1E41-4D48-B6AF-A52283F14A1E}" sibTransId="{2D31D854-2AA7-443E-B65D-87B57FD2F041}"/>
    <dgm:cxn modelId="{1F465118-9184-4925-BA94-7F9FBC725D53}" type="presOf" srcId="{2C53A123-415B-4863-82A6-5B3AAC1630E4}" destId="{5FAAE485-F344-48CF-A771-493F354DABB1}" srcOrd="0" destOrd="2" presId="urn:microsoft.com/office/officeart/2005/8/layout/target3"/>
    <dgm:cxn modelId="{3DF1B476-34CE-47B8-8D88-530BC2145CF1}" type="presOf" srcId="{CDCB28CE-7E26-42AF-885F-BBA138A3160F}" destId="{3BDE41A7-1B5E-4EC8-AC1E-3AA3BA727425}" srcOrd="0" destOrd="0" presId="urn:microsoft.com/office/officeart/2005/8/layout/target3"/>
    <dgm:cxn modelId="{18EBB499-84FE-4D0A-9F3F-E5DC4A5141F2}" type="presOf" srcId="{6FC7A9DA-AF74-42F6-8E37-7C41E66E83E9}" destId="{E14182D5-5799-4B46-A299-D55399CBD79E}" srcOrd="1" destOrd="0" presId="urn:microsoft.com/office/officeart/2005/8/layout/target3"/>
    <dgm:cxn modelId="{6DE0C46B-4F02-4CEE-8100-781329304CA0}" type="presOf" srcId="{36D1C5E1-5582-4666-9ADC-962F477E366F}" destId="{87304132-28D6-4A9A-9675-66D1BB7A15B0}" srcOrd="1" destOrd="0" presId="urn:microsoft.com/office/officeart/2005/8/layout/target3"/>
    <dgm:cxn modelId="{BAA3AB5F-A592-465E-9035-1E9EB19ED668}" srcId="{6FC7A9DA-AF74-42F6-8E37-7C41E66E83E9}" destId="{DE8981EB-FF71-4F55-9714-27E5565CF064}" srcOrd="1" destOrd="0" parTransId="{19DE5DCF-954B-402A-BE3C-14D6DD6848C4}" sibTransId="{42C822CD-7579-4429-807F-4A98D82964D2}"/>
    <dgm:cxn modelId="{A8B576AE-668A-4A2D-91B9-5A3F720AE23B}" srcId="{6FC7A9DA-AF74-42F6-8E37-7C41E66E83E9}" destId="{CDCB28CE-7E26-42AF-885F-BBA138A3160F}" srcOrd="0" destOrd="0" parTransId="{79AE08E2-8E2A-4694-A740-23CB80B7B581}" sibTransId="{F836B50D-CCC8-4575-993C-D27E1D2CDD4A}"/>
    <dgm:cxn modelId="{8D921889-3A35-4D84-8B84-44963E5DECF1}" type="presOf" srcId="{9751FDC2-EAEE-4B52-B0CC-011743DE6A60}" destId="{B1F53C3D-F4B3-4821-B5B8-7CED6F186C25}" srcOrd="0" destOrd="0" presId="urn:microsoft.com/office/officeart/2005/8/layout/target3"/>
    <dgm:cxn modelId="{C3E45C0C-7774-47D4-B028-A8A30931A743}" type="presOf" srcId="{07CF5C1B-1BBB-4937-A389-F7F26CD22E27}" destId="{3BDE41A7-1B5E-4EC8-AC1E-3AA3BA727425}" srcOrd="0" destOrd="2" presId="urn:microsoft.com/office/officeart/2005/8/layout/target3"/>
    <dgm:cxn modelId="{6F6097BB-9EDA-4D99-8A7C-988D5158CD1A}" srcId="{5A8C5614-0243-44AF-A868-4281CEFF7846}" destId="{9C4D82DB-9973-4928-A6C1-9B1C3E34CD47}" srcOrd="1" destOrd="0" parTransId="{12210066-C74D-4AB2-B90E-14D9F3914469}" sibTransId="{0EE53568-0154-490E-AC76-150A18B69804}"/>
    <dgm:cxn modelId="{BC0964A5-772D-43B7-A7CB-C084D353979F}" srcId="{CB86F70F-B50A-444A-A729-DF62329A0012}" destId="{AAD7FB84-02A0-46F9-B0E8-7FE098825786}" srcOrd="2" destOrd="0" parTransId="{B1225067-9657-4284-9828-2F72525CB5B9}" sibTransId="{8F169C0B-CFB6-4960-A297-578CFE1A598C}"/>
    <dgm:cxn modelId="{39F55902-469C-46E9-A619-59EB490790E6}" srcId="{6FC7A9DA-AF74-42F6-8E37-7C41E66E83E9}" destId="{07CF5C1B-1BBB-4937-A389-F7F26CD22E27}" srcOrd="2" destOrd="0" parTransId="{159B49F8-4886-4826-80C6-46CB5523FCB6}" sibTransId="{5FB3806F-4747-4072-B3EF-2F493DB34242}"/>
    <dgm:cxn modelId="{9C411CC3-703B-4481-A9AC-3F5AD22C4DB4}" type="presOf" srcId="{CB86F70F-B50A-444A-A729-DF62329A0012}" destId="{285ACDDC-2090-4C9E-B715-2318494511F1}" srcOrd="1" destOrd="0" presId="urn:microsoft.com/office/officeart/2005/8/layout/target3"/>
    <dgm:cxn modelId="{668B17C5-8E2E-4533-911D-AD46100FE964}" type="presOf" srcId="{11135765-7794-4A08-8A45-F29BCF4BBC98}" destId="{AB2C731F-3356-4034-A6C0-C9554056220A}" srcOrd="0" destOrd="2" presId="urn:microsoft.com/office/officeart/2005/8/layout/target3"/>
    <dgm:cxn modelId="{51AF6057-0980-4284-840E-B6E7F7DB2E25}" srcId="{5A8C5614-0243-44AF-A868-4281CEFF7846}" destId="{C78CB2DC-1B87-411D-8568-5DE597E3369A}" srcOrd="0" destOrd="0" parTransId="{723AD51B-1804-46E9-95D4-CC5C581855F8}" sibTransId="{D3BA0473-C6E4-4D7C-B3E3-4A84B662FCBC}"/>
    <dgm:cxn modelId="{301306E9-769D-4889-BA89-652BF8BB34DA}" srcId="{0CE1F9F0-29BE-4BBF-B16B-7F48DE5A8A55}" destId="{36D1C5E1-5582-4666-9ADC-962F477E366F}" srcOrd="1" destOrd="0" parTransId="{EF9CA464-B845-4604-BAAE-9562300F5413}" sibTransId="{43A6A539-7804-482F-BADB-027C8D03A9AB}"/>
    <dgm:cxn modelId="{5F8DAF1B-7400-445A-A872-51221C403C91}" type="presOf" srcId="{6FC7A9DA-AF74-42F6-8E37-7C41E66E83E9}" destId="{7C7EB108-4508-4BC7-B68B-A72C1CFFED28}" srcOrd="0" destOrd="0" presId="urn:microsoft.com/office/officeart/2005/8/layout/target3"/>
    <dgm:cxn modelId="{AC76768D-A5A1-4112-8ECF-9C7D3166C92E}" srcId="{36D1C5E1-5582-4666-9ADC-962F477E366F}" destId="{83850AF2-6071-4724-828F-6A8D41D304D1}" srcOrd="1" destOrd="0" parTransId="{3B8F2DFD-574A-49C8-B090-600C15716E56}" sibTransId="{58DD25F5-41AA-43D9-8407-39F6127EC290}"/>
    <dgm:cxn modelId="{81F1F80F-672A-4E46-928F-04669543CE71}" type="presOf" srcId="{5A8C5614-0243-44AF-A868-4281CEFF7846}" destId="{CB3843EC-2A06-4911-A5B1-4F4314A1D879}" srcOrd="0" destOrd="0" presId="urn:microsoft.com/office/officeart/2005/8/layout/target3"/>
    <dgm:cxn modelId="{B34C77AF-4450-4E84-9DC6-3702D94C8A98}" type="presOf" srcId="{6E60833E-966A-472A-A9D7-777528DE699E}" destId="{AB2C731F-3356-4034-A6C0-C9554056220A}" srcOrd="0" destOrd="0" presId="urn:microsoft.com/office/officeart/2005/8/layout/target3"/>
    <dgm:cxn modelId="{7C272F29-844E-4BB9-BE1C-98A86074C4B9}" srcId="{0CE1F9F0-29BE-4BBF-B16B-7F48DE5A8A55}" destId="{6FC7A9DA-AF74-42F6-8E37-7C41E66E83E9}" srcOrd="0" destOrd="0" parTransId="{10756A8F-A884-4691-ADF1-6BBB8BC491D1}" sibTransId="{D4CAF28A-FCC6-4341-A429-D7BE4D2E8538}"/>
    <dgm:cxn modelId="{63FC1E4F-4C0A-4927-A33E-066ED1A83F3D}" type="presParOf" srcId="{7A4C20A5-450F-42FF-A435-6915586F8117}" destId="{3135C772-667E-46FF-BBCB-1C971438EB6B}" srcOrd="0" destOrd="0" presId="urn:microsoft.com/office/officeart/2005/8/layout/target3"/>
    <dgm:cxn modelId="{9DB71AB5-0CE5-43B8-86FA-CEA541A2F2E7}" type="presParOf" srcId="{7A4C20A5-450F-42FF-A435-6915586F8117}" destId="{994522D9-D7B1-4135-BB60-D854C3ADB3DD}" srcOrd="1" destOrd="0" presId="urn:microsoft.com/office/officeart/2005/8/layout/target3"/>
    <dgm:cxn modelId="{518336E3-A679-4E41-996F-7DEFE0F07FFE}" type="presParOf" srcId="{7A4C20A5-450F-42FF-A435-6915586F8117}" destId="{7C7EB108-4508-4BC7-B68B-A72C1CFFED28}" srcOrd="2" destOrd="0" presId="urn:microsoft.com/office/officeart/2005/8/layout/target3"/>
    <dgm:cxn modelId="{FCDDBCC3-5DEA-4584-9239-222D5B37511F}" type="presParOf" srcId="{7A4C20A5-450F-42FF-A435-6915586F8117}" destId="{57A539F7-5E6D-4C4B-B246-628599733F84}" srcOrd="3" destOrd="0" presId="urn:microsoft.com/office/officeart/2005/8/layout/target3"/>
    <dgm:cxn modelId="{AC50F2BF-9455-4477-9A5C-F6E34CDAB18B}" type="presParOf" srcId="{7A4C20A5-450F-42FF-A435-6915586F8117}" destId="{22048B6C-AD5D-4097-8653-8B275392F1F8}" srcOrd="4" destOrd="0" presId="urn:microsoft.com/office/officeart/2005/8/layout/target3"/>
    <dgm:cxn modelId="{30C9430B-D21C-4D48-AA69-6AB48C2BAAA9}" type="presParOf" srcId="{7A4C20A5-450F-42FF-A435-6915586F8117}" destId="{F0B21810-5C26-4F1E-B431-CDBF8E77E7C2}" srcOrd="5" destOrd="0" presId="urn:microsoft.com/office/officeart/2005/8/layout/target3"/>
    <dgm:cxn modelId="{5CFFDC7F-0A77-451E-9628-F8489F64B7C5}" type="presParOf" srcId="{7A4C20A5-450F-42FF-A435-6915586F8117}" destId="{D65FE22B-0A9C-45AD-9EEE-EB27CC0C9FFB}" srcOrd="6" destOrd="0" presId="urn:microsoft.com/office/officeart/2005/8/layout/target3"/>
    <dgm:cxn modelId="{1F0FA282-F8FF-4006-A312-09DEAA4F790D}" type="presParOf" srcId="{7A4C20A5-450F-42FF-A435-6915586F8117}" destId="{EE7A67FF-EB93-44F2-AD83-841BD760A58D}" srcOrd="7" destOrd="0" presId="urn:microsoft.com/office/officeart/2005/8/layout/target3"/>
    <dgm:cxn modelId="{3F151B3F-5AE1-4485-8D01-19D9820CEBCF}" type="presParOf" srcId="{7A4C20A5-450F-42FF-A435-6915586F8117}" destId="{CB3843EC-2A06-4911-A5B1-4F4314A1D879}" srcOrd="8" destOrd="0" presId="urn:microsoft.com/office/officeart/2005/8/layout/target3"/>
    <dgm:cxn modelId="{0322C5AE-4842-4B9E-B7D6-3AD315B09A82}" type="presParOf" srcId="{7A4C20A5-450F-42FF-A435-6915586F8117}" destId="{DFF0ED70-F27C-4858-A12A-1B502E0C8319}" srcOrd="9" destOrd="0" presId="urn:microsoft.com/office/officeart/2005/8/layout/target3"/>
    <dgm:cxn modelId="{F49B8591-8190-434F-A4FD-565B9CC73B91}" type="presParOf" srcId="{7A4C20A5-450F-42FF-A435-6915586F8117}" destId="{74EC9A9F-CACF-44FF-9997-10FEF8258C09}" srcOrd="10" destOrd="0" presId="urn:microsoft.com/office/officeart/2005/8/layout/target3"/>
    <dgm:cxn modelId="{A7D8914C-0EDC-4A7B-BC1D-B7D83CDC185A}" type="presParOf" srcId="{7A4C20A5-450F-42FF-A435-6915586F8117}" destId="{FCBE474C-EFD2-4C43-9AD3-CD129A634D2E}" srcOrd="11" destOrd="0" presId="urn:microsoft.com/office/officeart/2005/8/layout/target3"/>
    <dgm:cxn modelId="{FEDEE184-A0DD-4AFB-B790-824538F98E53}" type="presParOf" srcId="{7A4C20A5-450F-42FF-A435-6915586F8117}" destId="{E14182D5-5799-4B46-A299-D55399CBD79E}" srcOrd="12" destOrd="0" presId="urn:microsoft.com/office/officeart/2005/8/layout/target3"/>
    <dgm:cxn modelId="{2967E1D4-2C0F-45DB-9AD6-E548F9A65724}" type="presParOf" srcId="{7A4C20A5-450F-42FF-A435-6915586F8117}" destId="{3BDE41A7-1B5E-4EC8-AC1E-3AA3BA727425}" srcOrd="13" destOrd="0" presId="urn:microsoft.com/office/officeart/2005/8/layout/target3"/>
    <dgm:cxn modelId="{923A8DC1-A183-4979-810C-AA820C1249CA}" type="presParOf" srcId="{7A4C20A5-450F-42FF-A435-6915586F8117}" destId="{87304132-28D6-4A9A-9675-66D1BB7A15B0}" srcOrd="14" destOrd="0" presId="urn:microsoft.com/office/officeart/2005/8/layout/target3"/>
    <dgm:cxn modelId="{1BA6D542-B8A3-488E-A253-49399E05E390}" type="presParOf" srcId="{7A4C20A5-450F-42FF-A435-6915586F8117}" destId="{AB2C731F-3356-4034-A6C0-C9554056220A}" srcOrd="15" destOrd="0" presId="urn:microsoft.com/office/officeart/2005/8/layout/target3"/>
    <dgm:cxn modelId="{D2BB1A76-17C6-4C9B-AB0D-C2D1AD940486}" type="presParOf" srcId="{7A4C20A5-450F-42FF-A435-6915586F8117}" destId="{C2F0FB24-8090-4A1D-827C-41B2020AF8DD}" srcOrd="16" destOrd="0" presId="urn:microsoft.com/office/officeart/2005/8/layout/target3"/>
    <dgm:cxn modelId="{B9D00E36-E544-4E71-8104-4E214F9DFEB6}" type="presParOf" srcId="{7A4C20A5-450F-42FF-A435-6915586F8117}" destId="{5FAAE485-F344-48CF-A771-493F354DABB1}" srcOrd="17" destOrd="0" presId="urn:microsoft.com/office/officeart/2005/8/layout/target3"/>
    <dgm:cxn modelId="{C4F3E0D4-611C-4804-9F84-85747BCE6B3C}" type="presParOf" srcId="{7A4C20A5-450F-42FF-A435-6915586F8117}" destId="{285ACDDC-2090-4C9E-B715-2318494511F1}" srcOrd="18" destOrd="0" presId="urn:microsoft.com/office/officeart/2005/8/layout/target3"/>
    <dgm:cxn modelId="{AC02E750-44EA-4E29-BB99-E8295D2E3DFB}" type="presParOf" srcId="{7A4C20A5-450F-42FF-A435-6915586F8117}" destId="{B1F53C3D-F4B3-4821-B5B8-7CED6F186C25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BAFE73-4F0A-4233-B29A-98EE4525F14F}" type="doc">
      <dgm:prSet loTypeId="urn:microsoft.com/office/officeart/2008/layout/Squa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42574C-425B-45D3-9449-80EF5D8EFAF1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мероприятия в 2021 году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955CC-1DCE-45AC-9FFA-4492BA65B87D}" type="parTrans" cxnId="{2B0BEDEC-751B-4C33-AE8B-C02E41DBCBD1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1905FE-F720-44C5-A2CB-8E096B6B4875}" type="sibTrans" cxnId="{2B0BEDEC-751B-4C33-AE8B-C02E41DBCBD1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CA80A6-744A-472F-95CC-648CF84408E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/>
      </dgm:spPr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Откроется в селе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новый детский сад на 145 мест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1C774-501C-4F4E-B9D7-E82544465306}" type="parTrans" cxnId="{CCC210A1-0ADF-480D-AF1B-0529B018A529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208A6-342F-4CF2-ABB4-0B7B4B52631A}" type="sibTrans" cxnId="{CCC210A1-0ADF-480D-AF1B-0529B018A529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189DDB-D1D8-4337-A0BB-D79D808D1BE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/>
      </dgm:spPr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Продолжится ремонт автомобильных дорог внутри населенных пунктов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B71EB-8C1D-428F-81EA-C04353C6E2BF}" type="parTrans" cxnId="{B76D5A60-9665-4315-9513-D8764ECEF082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6FCEF-EDCE-4885-ACCF-55D45496BABF}" type="sibTrans" cxnId="{B76D5A60-9665-4315-9513-D8764ECEF082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756025-4942-471B-B980-F1202C6E11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/>
      </dgm:spPr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Продолжится капитальный ремонт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Кожевниковской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школы искусств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4EB0B-212D-4498-B8E7-058EDE8FE272}" type="parTrans" cxnId="{E135E1CF-B8B6-41FF-8031-3A637502F37A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478BEE-3DD7-4308-AAF7-ABE6C4B1BD03}" type="sibTrans" cxnId="{E135E1CF-B8B6-41FF-8031-3A637502F37A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0A22B-4571-4C07-B55F-008E2DDDA0D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/>
      </dgm:spPr>
      <dgm:t>
        <a:bodyPr/>
        <a:lstStyle/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 Комфортная городская среда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35B31-84C3-4759-B621-8DFEC0C23E35}" type="parTrans" cxnId="{F8DC06B0-274F-458E-AECC-41C6538BFDF7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5AE15-A837-4847-B44E-2B9F4576D8AD}" type="sibTrans" cxnId="{F8DC06B0-274F-458E-AECC-41C6538BFDF7}">
      <dgm:prSet/>
      <dgm:spPr/>
      <dgm:t>
        <a:bodyPr/>
        <a:lstStyle/>
        <a:p>
          <a:pPr algn="ctr"/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6889D-B295-4EF0-B2B3-6BC19AB12893}" type="pres">
      <dgm:prSet presAssocID="{02BAFE73-4F0A-4233-B29A-98EE4525F14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A02DC34-63C5-4017-AA18-1C1DEF24012A}" type="pres">
      <dgm:prSet presAssocID="{C142574C-425B-45D3-9449-80EF5D8EFAF1}" presName="root" presStyleCnt="0">
        <dgm:presLayoutVars>
          <dgm:chMax/>
          <dgm:chPref/>
        </dgm:presLayoutVars>
      </dgm:prSet>
      <dgm:spPr/>
    </dgm:pt>
    <dgm:pt modelId="{4523985E-5ECC-4E67-907F-40E5959D2B72}" type="pres">
      <dgm:prSet presAssocID="{C142574C-425B-45D3-9449-80EF5D8EFAF1}" presName="rootComposite" presStyleCnt="0">
        <dgm:presLayoutVars/>
      </dgm:prSet>
      <dgm:spPr/>
    </dgm:pt>
    <dgm:pt modelId="{FA9A03FB-AD2A-4E84-A2A9-3D18BD1375AD}" type="pres">
      <dgm:prSet presAssocID="{C142574C-425B-45D3-9449-80EF5D8EFAF1}" presName="ParentAccent" presStyleLbl="alignNode1" presStyleIdx="0" presStyleCnt="1" custScaleX="144605" custLinFactY="-64836" custLinFactNeighborX="-12628" custLinFactNeighborY="-100000"/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/>
        </a:p>
      </dgm:t>
    </dgm:pt>
    <dgm:pt modelId="{A75CEB05-990F-4BA2-958E-AAD7B1977371}" type="pres">
      <dgm:prSet presAssocID="{C142574C-425B-45D3-9449-80EF5D8EFAF1}" presName="ParentSmallAccent" presStyleLbl="fgAcc1" presStyleIdx="0" presStyleCnt="1" custLinFactX="170591" custLinFactNeighborX="200000" custLinFactNeighborY="-22381"/>
      <dgm:spPr/>
    </dgm:pt>
    <dgm:pt modelId="{DFF3DF99-FF9F-4259-86FE-967319C24440}" type="pres">
      <dgm:prSet presAssocID="{C142574C-425B-45D3-9449-80EF5D8EFAF1}" presName="Parent" presStyleLbl="revTx" presStyleIdx="0" presStyleCnt="5" custScaleX="14119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275BB-6E04-473E-B4F5-0FB6AC872CA6}" type="pres">
      <dgm:prSet presAssocID="{C142574C-425B-45D3-9449-80EF5D8EFAF1}" presName="childShape" presStyleCnt="0">
        <dgm:presLayoutVars>
          <dgm:chMax val="0"/>
          <dgm:chPref val="0"/>
        </dgm:presLayoutVars>
      </dgm:prSet>
      <dgm:spPr/>
    </dgm:pt>
    <dgm:pt modelId="{670A7AB3-4E4E-4EAF-896C-BF30273EC74E}" type="pres">
      <dgm:prSet presAssocID="{E880A22B-4571-4C07-B55F-008E2DDDA0DF}" presName="childComposite" presStyleCnt="0">
        <dgm:presLayoutVars>
          <dgm:chMax val="0"/>
          <dgm:chPref val="0"/>
        </dgm:presLayoutVars>
      </dgm:prSet>
      <dgm:spPr/>
    </dgm:pt>
    <dgm:pt modelId="{9118E71C-16DF-424D-A679-23370940F4A5}" type="pres">
      <dgm:prSet presAssocID="{E880A22B-4571-4C07-B55F-008E2DDDA0DF}" presName="ChildAccent" presStyleLbl="solidFgAcc1" presStyleIdx="0" presStyleCnt="4" custScaleY="85340" custLinFactX="100000" custLinFactY="-100000" custLinFactNeighborX="134492" custLinFactNeighborY="-11437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FBDCCD8-4A5B-49A3-8D5A-111E4DC7083B}" type="pres">
      <dgm:prSet presAssocID="{E880A22B-4571-4C07-B55F-008E2DDDA0DF}" presName="Child" presStyleLbl="revTx" presStyleIdx="1" presStyleCnt="5" custScaleX="98884" custScaleY="96199" custLinFactY="-7345" custLinFactNeighborX="119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884DE-DB8A-4CF2-951A-FA8A1F624AC8}" type="pres">
      <dgm:prSet presAssocID="{12CA80A6-744A-472F-95CC-648CF84408E1}" presName="childComposite" presStyleCnt="0">
        <dgm:presLayoutVars>
          <dgm:chMax val="0"/>
          <dgm:chPref val="0"/>
        </dgm:presLayoutVars>
      </dgm:prSet>
      <dgm:spPr/>
    </dgm:pt>
    <dgm:pt modelId="{3F4A971A-5B6D-4A25-8E9F-B514FC827D6C}" type="pres">
      <dgm:prSet presAssocID="{12CA80A6-744A-472F-95CC-648CF84408E1}" presName="ChildAccent" presStyleLbl="solidFgAcc1" presStyleIdx="1" presStyleCnt="4" custLinFactX="100716" custLinFactY="-30165" custLinFactNeighborX="200000" custLinFactNeighborY="-100000"/>
      <dgm:spPr>
        <a:ln>
          <a:solidFill>
            <a:srgbClr val="00B0F0"/>
          </a:solidFill>
        </a:ln>
      </dgm:spPr>
    </dgm:pt>
    <dgm:pt modelId="{1F97A6F1-6109-4711-A58F-9751955DCA02}" type="pres">
      <dgm:prSet presAssocID="{12CA80A6-744A-472F-95CC-648CF84408E1}" presName="Child" presStyleLbl="revTx" presStyleIdx="2" presStyleCnt="5" custLinFactNeighborX="2770" custLinFactNeighborY="-866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720E1-2251-499B-9D21-7B400916E8C3}" type="pres">
      <dgm:prSet presAssocID="{73189DDB-D1D8-4337-A0BB-D79D808D1BEC}" presName="childComposite" presStyleCnt="0">
        <dgm:presLayoutVars>
          <dgm:chMax val="0"/>
          <dgm:chPref val="0"/>
        </dgm:presLayoutVars>
      </dgm:prSet>
      <dgm:spPr/>
    </dgm:pt>
    <dgm:pt modelId="{5F9597C9-6320-4ACA-A762-6EF111E54169}" type="pres">
      <dgm:prSet presAssocID="{73189DDB-D1D8-4337-A0BB-D79D808D1BEC}" presName="ChildAccent" presStyleLbl="solidFgAcc1" presStyleIdx="2" presStyleCnt="4" custLinFactX="264133" custLinFactY="-53323" custLinFactNeighborX="300000" custLinFactNeighborY="-100000"/>
      <dgm:spPr>
        <a:ln>
          <a:solidFill>
            <a:srgbClr val="00B0F0"/>
          </a:solidFill>
        </a:ln>
      </dgm:spPr>
    </dgm:pt>
    <dgm:pt modelId="{565E749C-DD84-4EF5-9392-941470245D24}" type="pres">
      <dgm:prSet presAssocID="{73189DDB-D1D8-4337-A0BB-D79D808D1BEC}" presName="Child" presStyleLbl="revTx" presStyleIdx="3" presStyleCnt="5" custLinFactNeighborX="2695" custLinFactNeighborY="-73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0D2F1-5009-405A-B7ED-61C63E5FFBC8}" type="pres">
      <dgm:prSet presAssocID="{51756025-4942-471B-B980-F1202C6E11E3}" presName="childComposite" presStyleCnt="0">
        <dgm:presLayoutVars>
          <dgm:chMax val="0"/>
          <dgm:chPref val="0"/>
        </dgm:presLayoutVars>
      </dgm:prSet>
      <dgm:spPr/>
    </dgm:pt>
    <dgm:pt modelId="{055D63BF-E03C-4EB9-98C2-168FBD3321F7}" type="pres">
      <dgm:prSet presAssocID="{51756025-4942-471B-B980-F1202C6E11E3}" presName="ChildAccent" presStyleLbl="solidFgAcc1" presStyleIdx="3" presStyleCnt="4" custLinFactX="100000" custLinFactY="-24994" custLinFactNeighborX="144395" custLinFactNeighborY="-100000"/>
      <dgm:spPr>
        <a:ln>
          <a:solidFill>
            <a:srgbClr val="00B0F0"/>
          </a:solidFill>
        </a:ln>
      </dgm:spPr>
    </dgm:pt>
    <dgm:pt modelId="{7F0036D7-0EED-4097-86C5-B33DC35234DC}" type="pres">
      <dgm:prSet presAssocID="{51756025-4942-471B-B980-F1202C6E11E3}" presName="Child" presStyleLbl="revTx" presStyleIdx="4" presStyleCnt="5" custLinFactNeighborX="2548" custLinFactNeighborY="-47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1751C-D9A4-4F2B-A264-BCFDD4433762}" type="presOf" srcId="{C142574C-425B-45D3-9449-80EF5D8EFAF1}" destId="{DFF3DF99-FF9F-4259-86FE-967319C24440}" srcOrd="0" destOrd="0" presId="urn:microsoft.com/office/officeart/2008/layout/SquareAccentList"/>
    <dgm:cxn modelId="{CCC210A1-0ADF-480D-AF1B-0529B018A529}" srcId="{C142574C-425B-45D3-9449-80EF5D8EFAF1}" destId="{12CA80A6-744A-472F-95CC-648CF84408E1}" srcOrd="1" destOrd="0" parTransId="{B4A1C774-501C-4F4E-B9D7-E82544465306}" sibTransId="{0B4208A6-342F-4CF2-ABB4-0B7B4B52631A}"/>
    <dgm:cxn modelId="{F8DC06B0-274F-458E-AECC-41C6538BFDF7}" srcId="{C142574C-425B-45D3-9449-80EF5D8EFAF1}" destId="{E880A22B-4571-4C07-B55F-008E2DDDA0DF}" srcOrd="0" destOrd="0" parTransId="{46235B31-84C3-4759-B621-8DFEC0C23E35}" sibTransId="{D515AE15-A837-4847-B44E-2B9F4576D8AD}"/>
    <dgm:cxn modelId="{B76D5A60-9665-4315-9513-D8764ECEF082}" srcId="{C142574C-425B-45D3-9449-80EF5D8EFAF1}" destId="{73189DDB-D1D8-4337-A0BB-D79D808D1BEC}" srcOrd="2" destOrd="0" parTransId="{EB4B71EB-8C1D-428F-81EA-C04353C6E2BF}" sibTransId="{3C76FCEF-EDCE-4885-ACCF-55D45496BABF}"/>
    <dgm:cxn modelId="{E135E1CF-B8B6-41FF-8031-3A637502F37A}" srcId="{C142574C-425B-45D3-9449-80EF5D8EFAF1}" destId="{51756025-4942-471B-B980-F1202C6E11E3}" srcOrd="3" destOrd="0" parTransId="{6154EB0B-212D-4498-B8E7-058EDE8FE272}" sibTransId="{55478BEE-3DD7-4308-AAF7-ABE6C4B1BD03}"/>
    <dgm:cxn modelId="{31DFDF5F-B84D-4D58-9A37-8EAB208B81AC}" type="presOf" srcId="{73189DDB-D1D8-4337-A0BB-D79D808D1BEC}" destId="{565E749C-DD84-4EF5-9392-941470245D24}" srcOrd="0" destOrd="0" presId="urn:microsoft.com/office/officeart/2008/layout/SquareAccentList"/>
    <dgm:cxn modelId="{2B0BEDEC-751B-4C33-AE8B-C02E41DBCBD1}" srcId="{02BAFE73-4F0A-4233-B29A-98EE4525F14F}" destId="{C142574C-425B-45D3-9449-80EF5D8EFAF1}" srcOrd="0" destOrd="0" parTransId="{E73955CC-1DCE-45AC-9FFA-4492BA65B87D}" sibTransId="{801905FE-F720-44C5-A2CB-8E096B6B4875}"/>
    <dgm:cxn modelId="{FAE1AF67-D20A-47A4-9CF0-792F9BBCF161}" type="presOf" srcId="{12CA80A6-744A-472F-95CC-648CF84408E1}" destId="{1F97A6F1-6109-4711-A58F-9751955DCA02}" srcOrd="0" destOrd="0" presId="urn:microsoft.com/office/officeart/2008/layout/SquareAccentList"/>
    <dgm:cxn modelId="{D14EDCC6-3990-48E0-92D7-F96BED24BC2C}" type="presOf" srcId="{E880A22B-4571-4C07-B55F-008E2DDDA0DF}" destId="{1FBDCCD8-4A5B-49A3-8D5A-111E4DC7083B}" srcOrd="0" destOrd="0" presId="urn:microsoft.com/office/officeart/2008/layout/SquareAccentList"/>
    <dgm:cxn modelId="{EF42D2D0-0467-48D0-8117-BED31DFC1340}" type="presOf" srcId="{51756025-4942-471B-B980-F1202C6E11E3}" destId="{7F0036D7-0EED-4097-86C5-B33DC35234DC}" srcOrd="0" destOrd="0" presId="urn:microsoft.com/office/officeart/2008/layout/SquareAccentList"/>
    <dgm:cxn modelId="{E7CA860E-019E-403D-A81D-18F74CB1272D}" type="presOf" srcId="{02BAFE73-4F0A-4233-B29A-98EE4525F14F}" destId="{3536889D-B295-4EF0-B2B3-6BC19AB12893}" srcOrd="0" destOrd="0" presId="urn:microsoft.com/office/officeart/2008/layout/SquareAccentList"/>
    <dgm:cxn modelId="{590F56F7-D0F1-44EB-8B4B-F5AD42D1E993}" type="presParOf" srcId="{3536889D-B295-4EF0-B2B3-6BC19AB12893}" destId="{CA02DC34-63C5-4017-AA18-1C1DEF24012A}" srcOrd="0" destOrd="0" presId="urn:microsoft.com/office/officeart/2008/layout/SquareAccentList"/>
    <dgm:cxn modelId="{E7F97531-54E4-4FA2-B757-E7C72B73E756}" type="presParOf" srcId="{CA02DC34-63C5-4017-AA18-1C1DEF24012A}" destId="{4523985E-5ECC-4E67-907F-40E5959D2B72}" srcOrd="0" destOrd="0" presId="urn:microsoft.com/office/officeart/2008/layout/SquareAccentList"/>
    <dgm:cxn modelId="{B149B2BC-0026-4685-88D0-062832A645FA}" type="presParOf" srcId="{4523985E-5ECC-4E67-907F-40E5959D2B72}" destId="{FA9A03FB-AD2A-4E84-A2A9-3D18BD1375AD}" srcOrd="0" destOrd="0" presId="urn:microsoft.com/office/officeart/2008/layout/SquareAccentList"/>
    <dgm:cxn modelId="{08C39705-04FA-40C5-8A97-B4832D5A751F}" type="presParOf" srcId="{4523985E-5ECC-4E67-907F-40E5959D2B72}" destId="{A75CEB05-990F-4BA2-958E-AAD7B1977371}" srcOrd="1" destOrd="0" presId="urn:microsoft.com/office/officeart/2008/layout/SquareAccentList"/>
    <dgm:cxn modelId="{B00AFD18-6B81-4265-902C-F3C49D811D7C}" type="presParOf" srcId="{4523985E-5ECC-4E67-907F-40E5959D2B72}" destId="{DFF3DF99-FF9F-4259-86FE-967319C24440}" srcOrd="2" destOrd="0" presId="urn:microsoft.com/office/officeart/2008/layout/SquareAccentList"/>
    <dgm:cxn modelId="{0F8875AC-B665-41B0-86BA-40AE1D0967DA}" type="presParOf" srcId="{CA02DC34-63C5-4017-AA18-1C1DEF24012A}" destId="{CDA275BB-6E04-473E-B4F5-0FB6AC872CA6}" srcOrd="1" destOrd="0" presId="urn:microsoft.com/office/officeart/2008/layout/SquareAccentList"/>
    <dgm:cxn modelId="{BCC27EFD-3FDE-48E7-A0AA-85C6CCC0C3DC}" type="presParOf" srcId="{CDA275BB-6E04-473E-B4F5-0FB6AC872CA6}" destId="{670A7AB3-4E4E-4EAF-896C-BF30273EC74E}" srcOrd="0" destOrd="0" presId="urn:microsoft.com/office/officeart/2008/layout/SquareAccentList"/>
    <dgm:cxn modelId="{2EAE3C32-1604-4D46-BC13-6A78CA490B10}" type="presParOf" srcId="{670A7AB3-4E4E-4EAF-896C-BF30273EC74E}" destId="{9118E71C-16DF-424D-A679-23370940F4A5}" srcOrd="0" destOrd="0" presId="urn:microsoft.com/office/officeart/2008/layout/SquareAccentList"/>
    <dgm:cxn modelId="{239CB556-2BEF-4D07-8CFA-D1B65F933B85}" type="presParOf" srcId="{670A7AB3-4E4E-4EAF-896C-BF30273EC74E}" destId="{1FBDCCD8-4A5B-49A3-8D5A-111E4DC7083B}" srcOrd="1" destOrd="0" presId="urn:microsoft.com/office/officeart/2008/layout/SquareAccentList"/>
    <dgm:cxn modelId="{7B5EC800-BF80-48D7-9A60-F7BF208C4A4E}" type="presParOf" srcId="{CDA275BB-6E04-473E-B4F5-0FB6AC872CA6}" destId="{505884DE-DB8A-4CF2-951A-FA8A1F624AC8}" srcOrd="1" destOrd="0" presId="urn:microsoft.com/office/officeart/2008/layout/SquareAccentList"/>
    <dgm:cxn modelId="{9F999F6F-684D-4033-928D-AD6F875F1496}" type="presParOf" srcId="{505884DE-DB8A-4CF2-951A-FA8A1F624AC8}" destId="{3F4A971A-5B6D-4A25-8E9F-B514FC827D6C}" srcOrd="0" destOrd="0" presId="urn:microsoft.com/office/officeart/2008/layout/SquareAccentList"/>
    <dgm:cxn modelId="{940F8867-707E-453C-AC64-B7691215B1DA}" type="presParOf" srcId="{505884DE-DB8A-4CF2-951A-FA8A1F624AC8}" destId="{1F97A6F1-6109-4711-A58F-9751955DCA02}" srcOrd="1" destOrd="0" presId="urn:microsoft.com/office/officeart/2008/layout/SquareAccentList"/>
    <dgm:cxn modelId="{F119008A-6E96-40E5-9007-41D4195192EA}" type="presParOf" srcId="{CDA275BB-6E04-473E-B4F5-0FB6AC872CA6}" destId="{51E720E1-2251-499B-9D21-7B400916E8C3}" srcOrd="2" destOrd="0" presId="urn:microsoft.com/office/officeart/2008/layout/SquareAccentList"/>
    <dgm:cxn modelId="{25C8A9EC-4046-46CA-A36C-4B41C397C022}" type="presParOf" srcId="{51E720E1-2251-499B-9D21-7B400916E8C3}" destId="{5F9597C9-6320-4ACA-A762-6EF111E54169}" srcOrd="0" destOrd="0" presId="urn:microsoft.com/office/officeart/2008/layout/SquareAccentList"/>
    <dgm:cxn modelId="{E1E6AA1E-73BB-4A77-877C-E8B9DE5FACB2}" type="presParOf" srcId="{51E720E1-2251-499B-9D21-7B400916E8C3}" destId="{565E749C-DD84-4EF5-9392-941470245D24}" srcOrd="1" destOrd="0" presId="urn:microsoft.com/office/officeart/2008/layout/SquareAccentList"/>
    <dgm:cxn modelId="{C60BE87A-CF60-429C-AA00-61B610BE3D54}" type="presParOf" srcId="{CDA275BB-6E04-473E-B4F5-0FB6AC872CA6}" destId="{C0D0D2F1-5009-405A-B7ED-61C63E5FFBC8}" srcOrd="3" destOrd="0" presId="urn:microsoft.com/office/officeart/2008/layout/SquareAccentList"/>
    <dgm:cxn modelId="{7036598E-23A0-4C75-B2F7-B5D996FF55ED}" type="presParOf" srcId="{C0D0D2F1-5009-405A-B7ED-61C63E5FFBC8}" destId="{055D63BF-E03C-4EB9-98C2-168FBD3321F7}" srcOrd="0" destOrd="0" presId="urn:microsoft.com/office/officeart/2008/layout/SquareAccentList"/>
    <dgm:cxn modelId="{0B772CCF-A2E8-448D-AD1F-D4FEC8B64998}" type="presParOf" srcId="{C0D0D2F1-5009-405A-B7ED-61C63E5FFBC8}" destId="{7F0036D7-0EED-4097-86C5-B33DC35234D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3DB0E8-08EC-46F5-B0C6-51EE8E8872D4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88486F6D-19E1-4AC9-A38F-9CF9E5FCD267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Дошкольное </a:t>
          </a:r>
          <a:r>
            <a:rPr lang="ru-RU" sz="18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85 </a:t>
          </a:r>
          <a:r>
            <a:rPr lang="ru-RU" sz="18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527,6 </a:t>
          </a:r>
          <a:r>
            <a:rPr lang="ru-RU" sz="18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тыс. руб.</a:t>
          </a:r>
          <a:endParaRPr lang="ru-RU" sz="18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2FCA326-F997-47D6-8361-CB102D5E3F6E}" type="parTrans" cxnId="{6DD55773-C6BD-4D0F-BD9F-768399A98610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0683A798-D0BB-4A79-9B96-1B5EAD557B2B}" type="sibTrans" cxnId="{6DD55773-C6BD-4D0F-BD9F-768399A98610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CFAF38BE-46BA-4272-9BE3-9A5D687C8849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5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детских садов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E411BC5E-44E8-496D-AD0C-DE3A8DBDEF76}" type="parTrans" cxnId="{935A8F2E-BC36-40A8-950F-32BEA1C94ECD}">
      <dgm:prSet/>
      <dgm:spPr/>
      <dgm:t>
        <a:bodyPr/>
        <a:lstStyle/>
        <a:p>
          <a:endParaRPr lang="ru-RU" sz="1000">
            <a:solidFill>
              <a:srgbClr val="002B82"/>
            </a:solidFill>
            <a:latin typeface="Arial Black" panose="020B0A04020102020204" pitchFamily="34" charset="0"/>
          </a:endParaRPr>
        </a:p>
      </dgm:t>
    </dgm:pt>
    <dgm:pt modelId="{FA4CC2BD-68FD-4C94-B0D9-CAF6F7F58DA1}" type="sibTrans" cxnId="{935A8F2E-BC36-40A8-950F-32BEA1C94ECD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574ADEB0-B8B4-4444-8847-533A3DA08E8E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9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сокращенного дня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64184C31-BC0B-4B8C-829F-BA9F8A776DC4}" type="parTrans" cxnId="{9C25A8A6-4F5B-42D2-A5A5-86A610F6BE52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82249907-A72C-49B7-B9AF-A295CBA92773}" type="sibTrans" cxnId="{9C25A8A6-4F5B-42D2-A5A5-86A610F6BE52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64F07AB6-4138-4924-BA88-46F9608AD550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28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дошкольных </a:t>
          </a:r>
        </a:p>
      </dgm:t>
    </dgm:pt>
    <dgm:pt modelId="{3948C00F-0C40-4B96-BE35-A7EEDA68F563}" type="parTrans" cxnId="{464F6FEF-DE5F-4E5A-8216-C7E5BC08542E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B72390DD-F70B-424D-BF12-30C6E8699C66}" type="sibTrans" cxnId="{464F6FEF-DE5F-4E5A-8216-C7E5BC08542E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1598EFF6-3DAF-4FCD-BBA8-385FE31C6F00}" type="pres">
      <dgm:prSet presAssocID="{553DB0E8-08EC-46F5-B0C6-51EE8E887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CB35A-B362-4B1C-A60F-04FBD5AFB015}" type="pres">
      <dgm:prSet presAssocID="{88486F6D-19E1-4AC9-A38F-9CF9E5FCD26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6EDF516-0CE9-4C9F-8C4D-345056B31DC4}" type="pres">
      <dgm:prSet presAssocID="{88486F6D-19E1-4AC9-A38F-9CF9E5FCD267}" presName="rootComposite1" presStyleCnt="0"/>
      <dgm:spPr/>
      <dgm:t>
        <a:bodyPr/>
        <a:lstStyle/>
        <a:p>
          <a:endParaRPr lang="ru-RU"/>
        </a:p>
      </dgm:t>
    </dgm:pt>
    <dgm:pt modelId="{5A6DDCFA-2C18-401E-9813-B90FD5556606}" type="pres">
      <dgm:prSet presAssocID="{88486F6D-19E1-4AC9-A38F-9CF9E5FCD267}" presName="rootText1" presStyleLbl="node0" presStyleIdx="0" presStyleCnt="1" custScaleX="224173" custScaleY="46723" custLinFactNeighborX="64975" custLinFactNeighborY="-8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8866F-A268-4514-BF19-2621FFFB1973}" type="pres">
      <dgm:prSet presAssocID="{88486F6D-19E1-4AC9-A38F-9CF9E5FCD2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85619D-D10E-4A52-A7E0-AAF57C5F6225}" type="pres">
      <dgm:prSet presAssocID="{88486F6D-19E1-4AC9-A38F-9CF9E5FCD267}" presName="hierChild2" presStyleCnt="0"/>
      <dgm:spPr/>
      <dgm:t>
        <a:bodyPr/>
        <a:lstStyle/>
        <a:p>
          <a:endParaRPr lang="ru-RU"/>
        </a:p>
      </dgm:t>
    </dgm:pt>
    <dgm:pt modelId="{D55F94A2-0B69-4AB9-870D-AD66F270858B}" type="pres">
      <dgm:prSet presAssocID="{E411BC5E-44E8-496D-AD0C-DE3A8DBDEF7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DF6AE31-31BB-40E5-A6E8-C6FA068A25D0}" type="pres">
      <dgm:prSet presAssocID="{CFAF38BE-46BA-4272-9BE3-9A5D687C884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637C9E9-CAE6-47F3-9EC2-283D44D3A975}" type="pres">
      <dgm:prSet presAssocID="{CFAF38BE-46BA-4272-9BE3-9A5D687C8849}" presName="rootComposite" presStyleCnt="0"/>
      <dgm:spPr/>
      <dgm:t>
        <a:bodyPr/>
        <a:lstStyle/>
        <a:p>
          <a:endParaRPr lang="ru-RU"/>
        </a:p>
      </dgm:t>
    </dgm:pt>
    <dgm:pt modelId="{7010322D-6E33-4147-A89E-F3ACB644F925}" type="pres">
      <dgm:prSet presAssocID="{CFAF38BE-46BA-4272-9BE3-9A5D687C8849}" presName="rootText" presStyleLbl="node2" presStyleIdx="0" presStyleCnt="3" custScaleX="87942" custScaleY="28004" custLinFactNeighborX="10534" custLinFactNeighborY="-12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56C02-7F8E-4D00-ADE5-800A95A26562}" type="pres">
      <dgm:prSet presAssocID="{CFAF38BE-46BA-4272-9BE3-9A5D687C8849}" presName="rootConnector" presStyleLbl="node2" presStyleIdx="0" presStyleCnt="3"/>
      <dgm:spPr/>
      <dgm:t>
        <a:bodyPr/>
        <a:lstStyle/>
        <a:p>
          <a:endParaRPr lang="ru-RU"/>
        </a:p>
      </dgm:t>
    </dgm:pt>
    <dgm:pt modelId="{A32310C3-5F8A-4F12-96AC-C7A2AD3A1D92}" type="pres">
      <dgm:prSet presAssocID="{CFAF38BE-46BA-4272-9BE3-9A5D687C8849}" presName="hierChild4" presStyleCnt="0"/>
      <dgm:spPr/>
      <dgm:t>
        <a:bodyPr/>
        <a:lstStyle/>
        <a:p>
          <a:endParaRPr lang="ru-RU"/>
        </a:p>
      </dgm:t>
    </dgm:pt>
    <dgm:pt modelId="{92A0F8DB-B3DE-49BF-A5BC-CE60323EC164}" type="pres">
      <dgm:prSet presAssocID="{CFAF38BE-46BA-4272-9BE3-9A5D687C8849}" presName="hierChild5" presStyleCnt="0"/>
      <dgm:spPr/>
      <dgm:t>
        <a:bodyPr/>
        <a:lstStyle/>
        <a:p>
          <a:endParaRPr lang="ru-RU"/>
        </a:p>
      </dgm:t>
    </dgm:pt>
    <dgm:pt modelId="{679813E1-DF79-4922-9530-BEDFE247320B}" type="pres">
      <dgm:prSet presAssocID="{64184C31-BC0B-4B8C-829F-BA9F8A776DC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1334115-1AC0-4DC2-8679-7EA3B0608BF7}" type="pres">
      <dgm:prSet presAssocID="{574ADEB0-B8B4-4444-8847-533A3DA08E8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E3E6D96-9D60-43A0-840F-4F99E8BAB451}" type="pres">
      <dgm:prSet presAssocID="{574ADEB0-B8B4-4444-8847-533A3DA08E8E}" presName="rootComposite" presStyleCnt="0"/>
      <dgm:spPr/>
      <dgm:t>
        <a:bodyPr/>
        <a:lstStyle/>
        <a:p>
          <a:endParaRPr lang="ru-RU"/>
        </a:p>
      </dgm:t>
    </dgm:pt>
    <dgm:pt modelId="{F4C5E154-38A6-450F-8564-7FC3804D8A8A}" type="pres">
      <dgm:prSet presAssocID="{574ADEB0-B8B4-4444-8847-533A3DA08E8E}" presName="rootText" presStyleLbl="node2" presStyleIdx="1" presStyleCnt="3" custScaleX="116494" custScaleY="25490" custLinFactNeighborX="7447" custLinFactNeighborY="-10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2359-E2BB-47B3-A4C9-1F68287E9A11}" type="pres">
      <dgm:prSet presAssocID="{574ADEB0-B8B4-4444-8847-533A3DA08E8E}" presName="rootConnector" presStyleLbl="node2" presStyleIdx="1" presStyleCnt="3"/>
      <dgm:spPr/>
      <dgm:t>
        <a:bodyPr/>
        <a:lstStyle/>
        <a:p>
          <a:endParaRPr lang="ru-RU"/>
        </a:p>
      </dgm:t>
    </dgm:pt>
    <dgm:pt modelId="{B5C1BD9C-39B8-47CD-8681-E0768DC71829}" type="pres">
      <dgm:prSet presAssocID="{574ADEB0-B8B4-4444-8847-533A3DA08E8E}" presName="hierChild4" presStyleCnt="0"/>
      <dgm:spPr/>
      <dgm:t>
        <a:bodyPr/>
        <a:lstStyle/>
        <a:p>
          <a:endParaRPr lang="ru-RU"/>
        </a:p>
      </dgm:t>
    </dgm:pt>
    <dgm:pt modelId="{1C57AB0A-7E65-4D0C-9250-9156619C2E63}" type="pres">
      <dgm:prSet presAssocID="{574ADEB0-B8B4-4444-8847-533A3DA08E8E}" presName="hierChild5" presStyleCnt="0"/>
      <dgm:spPr/>
      <dgm:t>
        <a:bodyPr/>
        <a:lstStyle/>
        <a:p>
          <a:endParaRPr lang="ru-RU"/>
        </a:p>
      </dgm:t>
    </dgm:pt>
    <dgm:pt modelId="{8930177D-9B42-4815-B77A-D190C5951B4C}" type="pres">
      <dgm:prSet presAssocID="{3948C00F-0C40-4B96-BE35-A7EEDA68F56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89A65C5-0754-430B-8444-8A485D519429}" type="pres">
      <dgm:prSet presAssocID="{64F07AB6-4138-4924-BA88-46F9608AD55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C345F6A-BB52-4958-92B5-48CB56684AD9}" type="pres">
      <dgm:prSet presAssocID="{64F07AB6-4138-4924-BA88-46F9608AD550}" presName="rootComposite" presStyleCnt="0"/>
      <dgm:spPr/>
      <dgm:t>
        <a:bodyPr/>
        <a:lstStyle/>
        <a:p>
          <a:endParaRPr lang="ru-RU"/>
        </a:p>
      </dgm:t>
    </dgm:pt>
    <dgm:pt modelId="{6115084D-1AAF-490A-A37F-0EFCCF0DD34A}" type="pres">
      <dgm:prSet presAssocID="{64F07AB6-4138-4924-BA88-46F9608AD550}" presName="rootText" presStyleLbl="node2" presStyleIdx="2" presStyleCnt="3" custScaleX="106720" custScaleY="30966" custLinFactNeighborX="-4675" custLinFactNeighborY="-12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AC1B0-93EC-49BB-BAAA-0E9CD3009D96}" type="pres">
      <dgm:prSet presAssocID="{64F07AB6-4138-4924-BA88-46F9608AD550}" presName="rootConnector" presStyleLbl="node2" presStyleIdx="2" presStyleCnt="3"/>
      <dgm:spPr/>
      <dgm:t>
        <a:bodyPr/>
        <a:lstStyle/>
        <a:p>
          <a:endParaRPr lang="ru-RU"/>
        </a:p>
      </dgm:t>
    </dgm:pt>
    <dgm:pt modelId="{5C396269-F865-460B-AEE1-8C0E613ED6CA}" type="pres">
      <dgm:prSet presAssocID="{64F07AB6-4138-4924-BA88-46F9608AD550}" presName="hierChild4" presStyleCnt="0"/>
      <dgm:spPr/>
      <dgm:t>
        <a:bodyPr/>
        <a:lstStyle/>
        <a:p>
          <a:endParaRPr lang="ru-RU"/>
        </a:p>
      </dgm:t>
    </dgm:pt>
    <dgm:pt modelId="{6E825C1A-70A1-49F6-889B-81478C2AC8C4}" type="pres">
      <dgm:prSet presAssocID="{64F07AB6-4138-4924-BA88-46F9608AD550}" presName="hierChild5" presStyleCnt="0"/>
      <dgm:spPr/>
      <dgm:t>
        <a:bodyPr/>
        <a:lstStyle/>
        <a:p>
          <a:endParaRPr lang="ru-RU"/>
        </a:p>
      </dgm:t>
    </dgm:pt>
    <dgm:pt modelId="{C53CB8B7-978F-4DAB-97E4-1D88D61A0BE7}" type="pres">
      <dgm:prSet presAssocID="{88486F6D-19E1-4AC9-A38F-9CF9E5FCD267}" presName="hierChild3" presStyleCnt="0"/>
      <dgm:spPr/>
      <dgm:t>
        <a:bodyPr/>
        <a:lstStyle/>
        <a:p>
          <a:endParaRPr lang="ru-RU"/>
        </a:p>
      </dgm:t>
    </dgm:pt>
  </dgm:ptLst>
  <dgm:cxnLst>
    <dgm:cxn modelId="{9C25A8A6-4F5B-42D2-A5A5-86A610F6BE52}" srcId="{88486F6D-19E1-4AC9-A38F-9CF9E5FCD267}" destId="{574ADEB0-B8B4-4444-8847-533A3DA08E8E}" srcOrd="1" destOrd="0" parTransId="{64184C31-BC0B-4B8C-829F-BA9F8A776DC4}" sibTransId="{82249907-A72C-49B7-B9AF-A295CBA92773}"/>
    <dgm:cxn modelId="{CF2FD39D-82D8-41E7-AB14-B9384EAAA205}" type="presOf" srcId="{574ADEB0-B8B4-4444-8847-533A3DA08E8E}" destId="{F4C5E154-38A6-450F-8564-7FC3804D8A8A}" srcOrd="0" destOrd="0" presId="urn:microsoft.com/office/officeart/2005/8/layout/orgChart1"/>
    <dgm:cxn modelId="{464F6FEF-DE5F-4E5A-8216-C7E5BC08542E}" srcId="{88486F6D-19E1-4AC9-A38F-9CF9E5FCD267}" destId="{64F07AB6-4138-4924-BA88-46F9608AD550}" srcOrd="2" destOrd="0" parTransId="{3948C00F-0C40-4B96-BE35-A7EEDA68F563}" sibTransId="{B72390DD-F70B-424D-BF12-30C6E8699C66}"/>
    <dgm:cxn modelId="{935A8F2E-BC36-40A8-950F-32BEA1C94ECD}" srcId="{88486F6D-19E1-4AC9-A38F-9CF9E5FCD267}" destId="{CFAF38BE-46BA-4272-9BE3-9A5D687C8849}" srcOrd="0" destOrd="0" parTransId="{E411BC5E-44E8-496D-AD0C-DE3A8DBDEF76}" sibTransId="{FA4CC2BD-68FD-4C94-B0D9-CAF6F7F58DA1}"/>
    <dgm:cxn modelId="{DFCC2856-EFC6-48C8-A6E3-2BEB6EE6BF28}" type="presOf" srcId="{3948C00F-0C40-4B96-BE35-A7EEDA68F563}" destId="{8930177D-9B42-4815-B77A-D190C5951B4C}" srcOrd="0" destOrd="0" presId="urn:microsoft.com/office/officeart/2005/8/layout/orgChart1"/>
    <dgm:cxn modelId="{6DD55773-C6BD-4D0F-BD9F-768399A98610}" srcId="{553DB0E8-08EC-46F5-B0C6-51EE8E8872D4}" destId="{88486F6D-19E1-4AC9-A38F-9CF9E5FCD267}" srcOrd="0" destOrd="0" parTransId="{22FCA326-F997-47D6-8361-CB102D5E3F6E}" sibTransId="{0683A798-D0BB-4A79-9B96-1B5EAD557B2B}"/>
    <dgm:cxn modelId="{DCC32928-97D9-4FD9-B5D0-5D229937C236}" type="presOf" srcId="{574ADEB0-B8B4-4444-8847-533A3DA08E8E}" destId="{4E422359-E2BB-47B3-A4C9-1F68287E9A11}" srcOrd="1" destOrd="0" presId="urn:microsoft.com/office/officeart/2005/8/layout/orgChart1"/>
    <dgm:cxn modelId="{4888019E-154A-499A-BC16-61AFC244D3B3}" type="presOf" srcId="{64F07AB6-4138-4924-BA88-46F9608AD550}" destId="{D83AC1B0-93EC-49BB-BAAA-0E9CD3009D96}" srcOrd="1" destOrd="0" presId="urn:microsoft.com/office/officeart/2005/8/layout/orgChart1"/>
    <dgm:cxn modelId="{AEBE479F-B4B4-43B6-9CEB-39BF0ADE95F1}" type="presOf" srcId="{CFAF38BE-46BA-4272-9BE3-9A5D687C8849}" destId="{29956C02-7F8E-4D00-ADE5-800A95A26562}" srcOrd="1" destOrd="0" presId="urn:microsoft.com/office/officeart/2005/8/layout/orgChart1"/>
    <dgm:cxn modelId="{3E6A8CF9-C369-4962-9FC3-727A8D584A7A}" type="presOf" srcId="{553DB0E8-08EC-46F5-B0C6-51EE8E8872D4}" destId="{1598EFF6-3DAF-4FCD-BBA8-385FE31C6F00}" srcOrd="0" destOrd="0" presId="urn:microsoft.com/office/officeart/2005/8/layout/orgChart1"/>
    <dgm:cxn modelId="{BD0DE9A9-2B99-4CED-87F3-B8FCB24C306F}" type="presOf" srcId="{88486F6D-19E1-4AC9-A38F-9CF9E5FCD267}" destId="{5A6DDCFA-2C18-401E-9813-B90FD5556606}" srcOrd="0" destOrd="0" presId="urn:microsoft.com/office/officeart/2005/8/layout/orgChart1"/>
    <dgm:cxn modelId="{ABF658A2-A576-4997-8E34-DEC8C735156B}" type="presOf" srcId="{88486F6D-19E1-4AC9-A38F-9CF9E5FCD267}" destId="{AE88866F-A268-4514-BF19-2621FFFB1973}" srcOrd="1" destOrd="0" presId="urn:microsoft.com/office/officeart/2005/8/layout/orgChart1"/>
    <dgm:cxn modelId="{42855D3A-1A7B-4982-9C35-0ED29C5CF178}" type="presOf" srcId="{CFAF38BE-46BA-4272-9BE3-9A5D687C8849}" destId="{7010322D-6E33-4147-A89E-F3ACB644F925}" srcOrd="0" destOrd="0" presId="urn:microsoft.com/office/officeart/2005/8/layout/orgChart1"/>
    <dgm:cxn modelId="{DB4E1DDA-2E0C-48A9-AA97-B2F56A51366D}" type="presOf" srcId="{64F07AB6-4138-4924-BA88-46F9608AD550}" destId="{6115084D-1AAF-490A-A37F-0EFCCF0DD34A}" srcOrd="0" destOrd="0" presId="urn:microsoft.com/office/officeart/2005/8/layout/orgChart1"/>
    <dgm:cxn modelId="{7878F375-680B-4763-B27B-F112937C85C1}" type="presOf" srcId="{64184C31-BC0B-4B8C-829F-BA9F8A776DC4}" destId="{679813E1-DF79-4922-9530-BEDFE247320B}" srcOrd="0" destOrd="0" presId="urn:microsoft.com/office/officeart/2005/8/layout/orgChart1"/>
    <dgm:cxn modelId="{2702797A-DA8E-4CD3-9C21-5010B04F8C7E}" type="presOf" srcId="{E411BC5E-44E8-496D-AD0C-DE3A8DBDEF76}" destId="{D55F94A2-0B69-4AB9-870D-AD66F270858B}" srcOrd="0" destOrd="0" presId="urn:microsoft.com/office/officeart/2005/8/layout/orgChart1"/>
    <dgm:cxn modelId="{4605E066-027D-4669-BC43-973539461308}" type="presParOf" srcId="{1598EFF6-3DAF-4FCD-BBA8-385FE31C6F00}" destId="{7ABCB35A-B362-4B1C-A60F-04FBD5AFB015}" srcOrd="0" destOrd="0" presId="urn:microsoft.com/office/officeart/2005/8/layout/orgChart1"/>
    <dgm:cxn modelId="{6CAD0398-40F0-4B64-B6E3-59D18256B25A}" type="presParOf" srcId="{7ABCB35A-B362-4B1C-A60F-04FBD5AFB015}" destId="{A6EDF516-0CE9-4C9F-8C4D-345056B31DC4}" srcOrd="0" destOrd="0" presId="urn:microsoft.com/office/officeart/2005/8/layout/orgChart1"/>
    <dgm:cxn modelId="{5D356E13-5C6E-42D3-A0A5-B0AEDA6ABDA8}" type="presParOf" srcId="{A6EDF516-0CE9-4C9F-8C4D-345056B31DC4}" destId="{5A6DDCFA-2C18-401E-9813-B90FD5556606}" srcOrd="0" destOrd="0" presId="urn:microsoft.com/office/officeart/2005/8/layout/orgChart1"/>
    <dgm:cxn modelId="{E8868ACA-001A-40D4-850D-C5C2D8C84E2D}" type="presParOf" srcId="{A6EDF516-0CE9-4C9F-8C4D-345056B31DC4}" destId="{AE88866F-A268-4514-BF19-2621FFFB1973}" srcOrd="1" destOrd="0" presId="urn:microsoft.com/office/officeart/2005/8/layout/orgChart1"/>
    <dgm:cxn modelId="{0E9069E8-1734-4303-A410-25A4F75A4430}" type="presParOf" srcId="{7ABCB35A-B362-4B1C-A60F-04FBD5AFB015}" destId="{4585619D-D10E-4A52-A7E0-AAF57C5F6225}" srcOrd="1" destOrd="0" presId="urn:microsoft.com/office/officeart/2005/8/layout/orgChart1"/>
    <dgm:cxn modelId="{CC8CF7FC-0DA8-4F8F-808C-15747777E9FC}" type="presParOf" srcId="{4585619D-D10E-4A52-A7E0-AAF57C5F6225}" destId="{D55F94A2-0B69-4AB9-870D-AD66F270858B}" srcOrd="0" destOrd="0" presId="urn:microsoft.com/office/officeart/2005/8/layout/orgChart1"/>
    <dgm:cxn modelId="{1E4FC747-14E8-4942-930D-B7EF89764E2E}" type="presParOf" srcId="{4585619D-D10E-4A52-A7E0-AAF57C5F6225}" destId="{DDF6AE31-31BB-40E5-A6E8-C6FA068A25D0}" srcOrd="1" destOrd="0" presId="urn:microsoft.com/office/officeart/2005/8/layout/orgChart1"/>
    <dgm:cxn modelId="{AFA89CB9-A02D-471E-8E49-3F781236281B}" type="presParOf" srcId="{DDF6AE31-31BB-40E5-A6E8-C6FA068A25D0}" destId="{A637C9E9-CAE6-47F3-9EC2-283D44D3A975}" srcOrd="0" destOrd="0" presId="urn:microsoft.com/office/officeart/2005/8/layout/orgChart1"/>
    <dgm:cxn modelId="{559969C1-72F6-46BC-9607-B638854325EB}" type="presParOf" srcId="{A637C9E9-CAE6-47F3-9EC2-283D44D3A975}" destId="{7010322D-6E33-4147-A89E-F3ACB644F925}" srcOrd="0" destOrd="0" presId="urn:microsoft.com/office/officeart/2005/8/layout/orgChart1"/>
    <dgm:cxn modelId="{9235D2CD-88E3-420F-81FB-11F8FA99195E}" type="presParOf" srcId="{A637C9E9-CAE6-47F3-9EC2-283D44D3A975}" destId="{29956C02-7F8E-4D00-ADE5-800A95A26562}" srcOrd="1" destOrd="0" presId="urn:microsoft.com/office/officeart/2005/8/layout/orgChart1"/>
    <dgm:cxn modelId="{5F8720A7-B69F-4D24-A44A-70143FC9B555}" type="presParOf" srcId="{DDF6AE31-31BB-40E5-A6E8-C6FA068A25D0}" destId="{A32310C3-5F8A-4F12-96AC-C7A2AD3A1D92}" srcOrd="1" destOrd="0" presId="urn:microsoft.com/office/officeart/2005/8/layout/orgChart1"/>
    <dgm:cxn modelId="{CB485859-6C11-4932-A322-78F0BB447444}" type="presParOf" srcId="{DDF6AE31-31BB-40E5-A6E8-C6FA068A25D0}" destId="{92A0F8DB-B3DE-49BF-A5BC-CE60323EC164}" srcOrd="2" destOrd="0" presId="urn:microsoft.com/office/officeart/2005/8/layout/orgChart1"/>
    <dgm:cxn modelId="{91D756DD-5B76-4C17-A3C1-A79FD47D6EFE}" type="presParOf" srcId="{4585619D-D10E-4A52-A7E0-AAF57C5F6225}" destId="{679813E1-DF79-4922-9530-BEDFE247320B}" srcOrd="2" destOrd="0" presId="urn:microsoft.com/office/officeart/2005/8/layout/orgChart1"/>
    <dgm:cxn modelId="{5608248A-D56E-4A72-B09F-CF957F6FB2EB}" type="presParOf" srcId="{4585619D-D10E-4A52-A7E0-AAF57C5F6225}" destId="{31334115-1AC0-4DC2-8679-7EA3B0608BF7}" srcOrd="3" destOrd="0" presId="urn:microsoft.com/office/officeart/2005/8/layout/orgChart1"/>
    <dgm:cxn modelId="{9EB323F9-7108-41DF-A22B-513534000C1D}" type="presParOf" srcId="{31334115-1AC0-4DC2-8679-7EA3B0608BF7}" destId="{3E3E6D96-9D60-43A0-840F-4F99E8BAB451}" srcOrd="0" destOrd="0" presId="urn:microsoft.com/office/officeart/2005/8/layout/orgChart1"/>
    <dgm:cxn modelId="{F4A5D5B7-5392-40BF-B3E1-71B354F59A05}" type="presParOf" srcId="{3E3E6D96-9D60-43A0-840F-4F99E8BAB451}" destId="{F4C5E154-38A6-450F-8564-7FC3804D8A8A}" srcOrd="0" destOrd="0" presId="urn:microsoft.com/office/officeart/2005/8/layout/orgChart1"/>
    <dgm:cxn modelId="{EB34628C-FB17-4506-8E40-13488707A8D6}" type="presParOf" srcId="{3E3E6D96-9D60-43A0-840F-4F99E8BAB451}" destId="{4E422359-E2BB-47B3-A4C9-1F68287E9A11}" srcOrd="1" destOrd="0" presId="urn:microsoft.com/office/officeart/2005/8/layout/orgChart1"/>
    <dgm:cxn modelId="{D0AF61E6-9F21-46D1-8E12-C92273CA01AC}" type="presParOf" srcId="{31334115-1AC0-4DC2-8679-7EA3B0608BF7}" destId="{B5C1BD9C-39B8-47CD-8681-E0768DC71829}" srcOrd="1" destOrd="0" presId="urn:microsoft.com/office/officeart/2005/8/layout/orgChart1"/>
    <dgm:cxn modelId="{E6808FEC-46CD-45C0-ABA8-04C8E1821F34}" type="presParOf" srcId="{31334115-1AC0-4DC2-8679-7EA3B0608BF7}" destId="{1C57AB0A-7E65-4D0C-9250-9156619C2E63}" srcOrd="2" destOrd="0" presId="urn:microsoft.com/office/officeart/2005/8/layout/orgChart1"/>
    <dgm:cxn modelId="{8563E06A-881F-45CD-947D-CC732F9628B2}" type="presParOf" srcId="{4585619D-D10E-4A52-A7E0-AAF57C5F6225}" destId="{8930177D-9B42-4815-B77A-D190C5951B4C}" srcOrd="4" destOrd="0" presId="urn:microsoft.com/office/officeart/2005/8/layout/orgChart1"/>
    <dgm:cxn modelId="{07469526-F4DB-481F-B5DC-A761BAE0AB1F}" type="presParOf" srcId="{4585619D-D10E-4A52-A7E0-AAF57C5F6225}" destId="{389A65C5-0754-430B-8444-8A485D519429}" srcOrd="5" destOrd="0" presId="urn:microsoft.com/office/officeart/2005/8/layout/orgChart1"/>
    <dgm:cxn modelId="{546C0519-F563-45A3-AB3A-F9981CC6D946}" type="presParOf" srcId="{389A65C5-0754-430B-8444-8A485D519429}" destId="{EC345F6A-BB52-4958-92B5-48CB56684AD9}" srcOrd="0" destOrd="0" presId="urn:microsoft.com/office/officeart/2005/8/layout/orgChart1"/>
    <dgm:cxn modelId="{1D6A8248-C6D1-4735-9934-4126BF67D50D}" type="presParOf" srcId="{EC345F6A-BB52-4958-92B5-48CB56684AD9}" destId="{6115084D-1AAF-490A-A37F-0EFCCF0DD34A}" srcOrd="0" destOrd="0" presId="urn:microsoft.com/office/officeart/2005/8/layout/orgChart1"/>
    <dgm:cxn modelId="{CCEF55D0-5B48-4F99-B82F-D60A07DAE8E3}" type="presParOf" srcId="{EC345F6A-BB52-4958-92B5-48CB56684AD9}" destId="{D83AC1B0-93EC-49BB-BAAA-0E9CD3009D96}" srcOrd="1" destOrd="0" presId="urn:microsoft.com/office/officeart/2005/8/layout/orgChart1"/>
    <dgm:cxn modelId="{DFF0F0F9-74DB-4CBE-8004-0EA5C4E46A60}" type="presParOf" srcId="{389A65C5-0754-430B-8444-8A485D519429}" destId="{5C396269-F865-460B-AEE1-8C0E613ED6CA}" srcOrd="1" destOrd="0" presId="urn:microsoft.com/office/officeart/2005/8/layout/orgChart1"/>
    <dgm:cxn modelId="{E43E1C1D-5F99-4966-9BF1-47946CF4E92F}" type="presParOf" srcId="{389A65C5-0754-430B-8444-8A485D519429}" destId="{6E825C1A-70A1-49F6-889B-81478C2AC8C4}" srcOrd="2" destOrd="0" presId="urn:microsoft.com/office/officeart/2005/8/layout/orgChart1"/>
    <dgm:cxn modelId="{9F1ED927-99DA-4C0B-A4D1-17C10FA95591}" type="presParOf" srcId="{7ABCB35A-B362-4B1C-A60F-04FBD5AFB015}" destId="{C53CB8B7-978F-4DAB-97E4-1D88D61A0BE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1AC9C-DC4D-4CCD-8C20-DBA5C398A4CE}">
      <dsp:nvSpPr>
        <dsp:cNvPr id="0" name=""/>
        <dsp:cNvSpPr/>
      </dsp:nvSpPr>
      <dsp:spPr>
        <a:xfrm>
          <a:off x="3483" y="333"/>
          <a:ext cx="9137032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Единство бюджетной системы РФ</a:t>
          </a:r>
          <a:endParaRPr lang="ru-RU" sz="3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12" y="31362"/>
        <a:ext cx="9074974" cy="997341"/>
      </dsp:txXfrm>
    </dsp:sp>
    <dsp:sp modelId="{D26FDE59-A0D8-4E77-994E-BE7C7100D0AB}">
      <dsp:nvSpPr>
        <dsp:cNvPr id="0" name=""/>
        <dsp:cNvSpPr/>
      </dsp:nvSpPr>
      <dsp:spPr>
        <a:xfrm>
          <a:off x="12402" y="1155245"/>
          <a:ext cx="6703693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Разграничение доходов, расходов и источников финансирования дефицита бюджетов между бюджетами бюджетной системы РФ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31" y="1186274"/>
        <a:ext cx="6641635" cy="997341"/>
      </dsp:txXfrm>
    </dsp:sp>
    <dsp:sp modelId="{A3016CBE-E29C-4E9C-851A-8E1C74137E2E}">
      <dsp:nvSpPr>
        <dsp:cNvPr id="0" name=""/>
        <dsp:cNvSpPr/>
      </dsp:nvSpPr>
      <dsp:spPr>
        <a:xfrm>
          <a:off x="25476" y="2310157"/>
          <a:ext cx="2291218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Сбалансированность бюджета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05" y="2341186"/>
        <a:ext cx="2229160" cy="997341"/>
      </dsp:txXfrm>
    </dsp:sp>
    <dsp:sp modelId="{01372A78-6BA2-462B-889B-9E27F985C53A}">
      <dsp:nvSpPr>
        <dsp:cNvPr id="0" name=""/>
        <dsp:cNvSpPr/>
      </dsp:nvSpPr>
      <dsp:spPr>
        <a:xfrm>
          <a:off x="172367" y="3465068"/>
          <a:ext cx="1997435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Общее (совокупное) покрытие расходов бюджетов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396" y="3496097"/>
        <a:ext cx="1935377" cy="997341"/>
      </dsp:txXfrm>
    </dsp:sp>
    <dsp:sp modelId="{BEB3C916-D54C-49ED-B62C-E5E36B93A4B8}">
      <dsp:nvSpPr>
        <dsp:cNvPr id="0" name=""/>
        <dsp:cNvSpPr/>
      </dsp:nvSpPr>
      <dsp:spPr>
        <a:xfrm>
          <a:off x="172367" y="4619980"/>
          <a:ext cx="1997435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Адресность и целевой характер бюджетных средств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396" y="4651009"/>
        <a:ext cx="1935377" cy="997341"/>
      </dsp:txXfrm>
    </dsp:sp>
    <dsp:sp modelId="{6B7283B0-00CE-4F2C-88F7-F67E6EE687EF}">
      <dsp:nvSpPr>
        <dsp:cNvPr id="0" name=""/>
        <dsp:cNvSpPr/>
      </dsp:nvSpPr>
      <dsp:spPr>
        <a:xfrm>
          <a:off x="2400505" y="2310157"/>
          <a:ext cx="4302516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Равенство бюджетных прав субъектов РФ, муниципальных образований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1534" y="2341186"/>
        <a:ext cx="4240458" cy="997341"/>
      </dsp:txXfrm>
    </dsp:sp>
    <dsp:sp modelId="{481F44A0-F984-414B-BA35-AEFB3DD494BE}">
      <dsp:nvSpPr>
        <dsp:cNvPr id="0" name=""/>
        <dsp:cNvSpPr/>
      </dsp:nvSpPr>
      <dsp:spPr>
        <a:xfrm>
          <a:off x="2417254" y="3465068"/>
          <a:ext cx="4269018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Полнота отражения доходов, расходов и источников финансирования дефицитов бюджетов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283" y="3496097"/>
        <a:ext cx="4206960" cy="997341"/>
      </dsp:txXfrm>
    </dsp:sp>
    <dsp:sp modelId="{F1C597D4-5573-4E79-9ABD-45959EE0F49A}">
      <dsp:nvSpPr>
        <dsp:cNvPr id="0" name=""/>
        <dsp:cNvSpPr/>
      </dsp:nvSpPr>
      <dsp:spPr>
        <a:xfrm>
          <a:off x="2417254" y="4619980"/>
          <a:ext cx="2245514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Подведомственность расходов бюджетов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8283" y="4651009"/>
        <a:ext cx="2183456" cy="997341"/>
      </dsp:txXfrm>
    </dsp:sp>
    <dsp:sp modelId="{02A79FDC-E0C1-4030-854A-9E63500E2901}">
      <dsp:nvSpPr>
        <dsp:cNvPr id="0" name=""/>
        <dsp:cNvSpPr/>
      </dsp:nvSpPr>
      <dsp:spPr>
        <a:xfrm>
          <a:off x="4704388" y="4619980"/>
          <a:ext cx="1981884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Единство кассы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5417" y="4651009"/>
        <a:ext cx="1919826" cy="997341"/>
      </dsp:txXfrm>
    </dsp:sp>
    <dsp:sp modelId="{78D98D44-F378-44A2-A17F-569D640AE89F}">
      <dsp:nvSpPr>
        <dsp:cNvPr id="0" name=""/>
        <dsp:cNvSpPr/>
      </dsp:nvSpPr>
      <dsp:spPr>
        <a:xfrm>
          <a:off x="6884044" y="1155245"/>
          <a:ext cx="2247552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 бюджетов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15073" y="1186274"/>
        <a:ext cx="2185494" cy="997341"/>
      </dsp:txXfrm>
    </dsp:sp>
    <dsp:sp modelId="{EBAE0B6B-6BCD-4AD5-8CB2-3657C8C59EA0}">
      <dsp:nvSpPr>
        <dsp:cNvPr id="0" name=""/>
        <dsp:cNvSpPr/>
      </dsp:nvSpPr>
      <dsp:spPr>
        <a:xfrm>
          <a:off x="7005192" y="2310157"/>
          <a:ext cx="2005257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Эффективность использования бюджетных средств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6221" y="2341186"/>
        <a:ext cx="1943199" cy="997341"/>
      </dsp:txXfrm>
    </dsp:sp>
    <dsp:sp modelId="{EEDCAD58-9E87-4F98-9864-987780F91629}">
      <dsp:nvSpPr>
        <dsp:cNvPr id="0" name=""/>
        <dsp:cNvSpPr/>
      </dsp:nvSpPr>
      <dsp:spPr>
        <a:xfrm>
          <a:off x="7005192" y="3465068"/>
          <a:ext cx="2005257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Прозрачность (открытость)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6221" y="3496097"/>
        <a:ext cx="1943199" cy="997341"/>
      </dsp:txXfrm>
    </dsp:sp>
    <dsp:sp modelId="{001E64CF-C94E-4303-A29F-7FA8CC5D617E}">
      <dsp:nvSpPr>
        <dsp:cNvPr id="0" name=""/>
        <dsp:cNvSpPr/>
      </dsp:nvSpPr>
      <dsp:spPr>
        <a:xfrm>
          <a:off x="7005192" y="4619980"/>
          <a:ext cx="2005257" cy="1059399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48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n w="1143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Достоверность бюджета</a:t>
          </a:r>
          <a:endParaRPr lang="ru-RU" sz="17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6221" y="4651009"/>
        <a:ext cx="1943199" cy="9973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177D-9B42-4815-B77A-D190C5951B4C}">
      <dsp:nvSpPr>
        <dsp:cNvPr id="0" name=""/>
        <dsp:cNvSpPr/>
      </dsp:nvSpPr>
      <dsp:spPr>
        <a:xfrm>
          <a:off x="4139584" y="855142"/>
          <a:ext cx="2592832" cy="117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2832" y="0"/>
              </a:lnTo>
              <a:lnTo>
                <a:pt x="2592832" y="117440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813E1-DF79-4922-9530-BEDFE247320B}">
      <dsp:nvSpPr>
        <dsp:cNvPr id="0" name=""/>
        <dsp:cNvSpPr/>
      </dsp:nvSpPr>
      <dsp:spPr>
        <a:xfrm>
          <a:off x="1881387" y="809422"/>
          <a:ext cx="2258196" cy="91440"/>
        </a:xfrm>
        <a:custGeom>
          <a:avLst/>
          <a:gdLst/>
          <a:ahLst/>
          <a:cxnLst/>
          <a:rect l="0" t="0" r="0" b="0"/>
          <a:pathLst>
            <a:path>
              <a:moveTo>
                <a:pt x="2258196" y="45720"/>
              </a:moveTo>
              <a:lnTo>
                <a:pt x="0" y="45720"/>
              </a:lnTo>
              <a:lnTo>
                <a:pt x="0" y="129676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DCFA-2C18-401E-9813-B90FD5556606}">
      <dsp:nvSpPr>
        <dsp:cNvPr id="0" name=""/>
        <dsp:cNvSpPr/>
      </dsp:nvSpPr>
      <dsp:spPr>
        <a:xfrm>
          <a:off x="5369" y="288028"/>
          <a:ext cx="8268429" cy="56711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Дополнительное </a:t>
          </a:r>
          <a:r>
            <a:rPr lang="ru-RU" sz="1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</a:t>
          </a:r>
          <a:r>
            <a:rPr lang="ru-RU" sz="1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30 041 тыс</a:t>
          </a:r>
          <a:r>
            <a:rPr lang="ru-RU" sz="1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. руб.</a:t>
          </a:r>
          <a:endParaRPr lang="ru-RU" sz="18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5369" y="288028"/>
        <a:ext cx="8268429" cy="567113"/>
      </dsp:txXfrm>
    </dsp:sp>
    <dsp:sp modelId="{F4C5E154-38A6-450F-8564-7FC3804D8A8A}">
      <dsp:nvSpPr>
        <dsp:cNvPr id="0" name=""/>
        <dsp:cNvSpPr/>
      </dsp:nvSpPr>
      <dsp:spPr>
        <a:xfrm rot="10800000" flipV="1">
          <a:off x="0" y="939098"/>
          <a:ext cx="3762775" cy="44699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ysClr val="windowText" lastClr="000000"/>
            </a:solidFill>
            <a:latin typeface="Cambria" panose="020405030504060302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Дом детского творчества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ysClr val="windowText" lastClr="000000"/>
            </a:solidFill>
            <a:latin typeface="Cambria" panose="02040503050406030204" pitchFamily="18" charset="0"/>
          </a:endParaRPr>
        </a:p>
      </dsp:txBody>
      <dsp:txXfrm rot="-10800000">
        <a:off x="0" y="939098"/>
        <a:ext cx="3762775" cy="446998"/>
      </dsp:txXfrm>
    </dsp:sp>
    <dsp:sp modelId="{6115084D-1AAF-490A-A37F-0EFCCF0DD34A}">
      <dsp:nvSpPr>
        <dsp:cNvPr id="0" name=""/>
        <dsp:cNvSpPr/>
      </dsp:nvSpPr>
      <dsp:spPr>
        <a:xfrm>
          <a:off x="5191035" y="972582"/>
          <a:ext cx="3082763" cy="42889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ДЮСШ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5191035" y="972582"/>
        <a:ext cx="3082763" cy="4288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177D-9B42-4815-B77A-D190C5951B4C}">
      <dsp:nvSpPr>
        <dsp:cNvPr id="0" name=""/>
        <dsp:cNvSpPr/>
      </dsp:nvSpPr>
      <dsp:spPr>
        <a:xfrm>
          <a:off x="4449281" y="1291835"/>
          <a:ext cx="1215652" cy="421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40"/>
              </a:lnTo>
              <a:lnTo>
                <a:pt x="1215652" y="142140"/>
              </a:lnTo>
              <a:lnTo>
                <a:pt x="1215652" y="421448"/>
              </a:lnTo>
            </a:path>
          </a:pathLst>
        </a:custGeom>
        <a:noFill/>
        <a:ln w="48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813E1-DF79-4922-9530-BEDFE247320B}">
      <dsp:nvSpPr>
        <dsp:cNvPr id="0" name=""/>
        <dsp:cNvSpPr/>
      </dsp:nvSpPr>
      <dsp:spPr>
        <a:xfrm>
          <a:off x="3554061" y="1291835"/>
          <a:ext cx="895220" cy="417564"/>
        </a:xfrm>
        <a:custGeom>
          <a:avLst/>
          <a:gdLst/>
          <a:ahLst/>
          <a:cxnLst/>
          <a:rect l="0" t="0" r="0" b="0"/>
          <a:pathLst>
            <a:path>
              <a:moveTo>
                <a:pt x="895220" y="0"/>
              </a:moveTo>
              <a:lnTo>
                <a:pt x="895220" y="138257"/>
              </a:lnTo>
              <a:lnTo>
                <a:pt x="0" y="138257"/>
              </a:lnTo>
              <a:lnTo>
                <a:pt x="0" y="417564"/>
              </a:lnTo>
            </a:path>
          </a:pathLst>
        </a:custGeom>
        <a:noFill/>
        <a:ln w="48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F94A2-0B69-4AB9-870D-AD66F270858B}">
      <dsp:nvSpPr>
        <dsp:cNvPr id="0" name=""/>
        <dsp:cNvSpPr/>
      </dsp:nvSpPr>
      <dsp:spPr>
        <a:xfrm>
          <a:off x="1325453" y="1291835"/>
          <a:ext cx="3123828" cy="462320"/>
        </a:xfrm>
        <a:custGeom>
          <a:avLst/>
          <a:gdLst/>
          <a:ahLst/>
          <a:cxnLst/>
          <a:rect l="0" t="0" r="0" b="0"/>
          <a:pathLst>
            <a:path>
              <a:moveTo>
                <a:pt x="3123828" y="0"/>
              </a:moveTo>
              <a:lnTo>
                <a:pt x="3123828" y="183012"/>
              </a:lnTo>
              <a:lnTo>
                <a:pt x="0" y="183012"/>
              </a:lnTo>
              <a:lnTo>
                <a:pt x="0" y="462320"/>
              </a:lnTo>
            </a:path>
          </a:pathLst>
        </a:custGeom>
        <a:noFill/>
        <a:ln w="48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DCFA-2C18-401E-9813-B90FD5556606}">
      <dsp:nvSpPr>
        <dsp:cNvPr id="0" name=""/>
        <dsp:cNvSpPr/>
      </dsp:nvSpPr>
      <dsp:spPr>
        <a:xfrm>
          <a:off x="2984367" y="388555"/>
          <a:ext cx="2929829" cy="90328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</a:t>
          </a:r>
          <a:r>
            <a:rPr lang="ru-RU" sz="18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286 482 тыс</a:t>
          </a: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 </a:t>
          </a:r>
          <a:endParaRPr lang="ru-RU" sz="16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4367" y="388555"/>
        <a:ext cx="2929829" cy="903280"/>
      </dsp:txXfrm>
    </dsp:sp>
    <dsp:sp modelId="{7010322D-6E33-4147-A89E-F3ACB644F925}">
      <dsp:nvSpPr>
        <dsp:cNvPr id="0" name=""/>
        <dsp:cNvSpPr/>
      </dsp:nvSpPr>
      <dsp:spPr>
        <a:xfrm>
          <a:off x="383988" y="1754156"/>
          <a:ext cx="1882931" cy="5690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ru-RU" sz="16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средних школ</a:t>
          </a:r>
        </a:p>
      </dsp:txBody>
      <dsp:txXfrm>
        <a:off x="383988" y="1754156"/>
        <a:ext cx="1882931" cy="569069"/>
      </dsp:txXfrm>
    </dsp:sp>
    <dsp:sp modelId="{F4C5E154-38A6-450F-8564-7FC3804D8A8A}">
      <dsp:nvSpPr>
        <dsp:cNvPr id="0" name=""/>
        <dsp:cNvSpPr/>
      </dsp:nvSpPr>
      <dsp:spPr>
        <a:xfrm>
          <a:off x="2580488" y="1709400"/>
          <a:ext cx="1947145" cy="42007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</a:t>
          </a:r>
          <a:r>
            <a:rPr lang="ru-RU" sz="16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основных школ</a:t>
          </a:r>
        </a:p>
      </dsp:txBody>
      <dsp:txXfrm>
        <a:off x="2580488" y="1709400"/>
        <a:ext cx="1947145" cy="420078"/>
      </dsp:txXfrm>
    </dsp:sp>
    <dsp:sp modelId="{6115084D-1AAF-490A-A37F-0EFCCF0DD34A}">
      <dsp:nvSpPr>
        <dsp:cNvPr id="0" name=""/>
        <dsp:cNvSpPr/>
      </dsp:nvSpPr>
      <dsp:spPr>
        <a:xfrm>
          <a:off x="4775872" y="1713284"/>
          <a:ext cx="1778124" cy="6229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начальных школ</a:t>
          </a:r>
          <a:endParaRPr lang="ru-RU" sz="16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5872" y="1713284"/>
        <a:ext cx="1778124" cy="6229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34B9D-886B-4E0A-9C3C-F37194101817}">
      <dsp:nvSpPr>
        <dsp:cNvPr id="0" name=""/>
        <dsp:cNvSpPr/>
      </dsp:nvSpPr>
      <dsp:spPr>
        <a:xfrm>
          <a:off x="2345907" y="800220"/>
          <a:ext cx="6480354" cy="89842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 по культуре спорту, молодежной политике и связям с общественностью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2221" y="826534"/>
        <a:ext cx="6427726" cy="845794"/>
      </dsp:txXfrm>
    </dsp:sp>
    <dsp:sp modelId="{05EEA208-C9BD-4205-B381-ED4519B94CF4}">
      <dsp:nvSpPr>
        <dsp:cNvPr id="0" name=""/>
        <dsp:cNvSpPr/>
      </dsp:nvSpPr>
      <dsp:spPr>
        <a:xfrm>
          <a:off x="1393319" y="1698643"/>
          <a:ext cx="4192765" cy="756359"/>
        </a:xfrm>
        <a:custGeom>
          <a:avLst/>
          <a:gdLst/>
          <a:ahLst/>
          <a:cxnLst/>
          <a:rect l="0" t="0" r="0" b="0"/>
          <a:pathLst>
            <a:path>
              <a:moveTo>
                <a:pt x="4192765" y="0"/>
              </a:moveTo>
              <a:lnTo>
                <a:pt x="4192765" y="378179"/>
              </a:lnTo>
              <a:lnTo>
                <a:pt x="0" y="378179"/>
              </a:lnTo>
              <a:lnTo>
                <a:pt x="0" y="756359"/>
              </a:lnTo>
            </a:path>
          </a:pathLst>
        </a:custGeom>
        <a:noFill/>
        <a:ln w="48000" cap="flat" cmpd="thickThin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B962F-8409-439A-B68A-6481D861523C}">
      <dsp:nvSpPr>
        <dsp:cNvPr id="0" name=""/>
        <dsp:cNvSpPr/>
      </dsp:nvSpPr>
      <dsp:spPr>
        <a:xfrm>
          <a:off x="186890" y="2455002"/>
          <a:ext cx="2412858" cy="1557908"/>
        </a:xfrm>
        <a:prstGeom prst="plaque">
          <a:avLst/>
        </a:prstGeom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МКУК «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МЦКС» 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496" y="2638608"/>
        <a:ext cx="2045646" cy="1190696"/>
      </dsp:txXfrm>
    </dsp:sp>
    <dsp:sp modelId="{92EB8D04-B2C7-4D8F-BAA3-F201606E6533}">
      <dsp:nvSpPr>
        <dsp:cNvPr id="0" name=""/>
        <dsp:cNvSpPr/>
      </dsp:nvSpPr>
      <dsp:spPr>
        <a:xfrm>
          <a:off x="787960" y="4012911"/>
          <a:ext cx="605358" cy="705376"/>
        </a:xfrm>
        <a:custGeom>
          <a:avLst/>
          <a:gdLst/>
          <a:ahLst/>
          <a:cxnLst/>
          <a:rect l="0" t="0" r="0" b="0"/>
          <a:pathLst>
            <a:path>
              <a:moveTo>
                <a:pt x="605358" y="0"/>
              </a:moveTo>
              <a:lnTo>
                <a:pt x="605358" y="352688"/>
              </a:lnTo>
              <a:lnTo>
                <a:pt x="0" y="352688"/>
              </a:lnTo>
              <a:lnTo>
                <a:pt x="0" y="705376"/>
              </a:lnTo>
            </a:path>
          </a:pathLst>
        </a:custGeom>
        <a:noFill/>
        <a:ln w="48000" cap="flat" cmpd="thickThin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FD6C5-D467-4B44-B222-67F1DAD518AE}">
      <dsp:nvSpPr>
        <dsp:cNvPr id="0" name=""/>
        <dsp:cNvSpPr/>
      </dsp:nvSpPr>
      <dsp:spPr>
        <a:xfrm>
          <a:off x="23213" y="4718287"/>
          <a:ext cx="1529493" cy="1388865"/>
        </a:xfrm>
        <a:prstGeom prst="plaque">
          <a:avLst/>
        </a:prstGeom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Районный центр культуры и досуга</a:t>
          </a:r>
          <a:endParaRPr lang="ru-RU" sz="14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896" y="4881970"/>
        <a:ext cx="1202127" cy="1061499"/>
      </dsp:txXfrm>
    </dsp:sp>
    <dsp:sp modelId="{74063365-CE63-402C-B53D-8EFA01DC49C4}">
      <dsp:nvSpPr>
        <dsp:cNvPr id="0" name=""/>
        <dsp:cNvSpPr/>
      </dsp:nvSpPr>
      <dsp:spPr>
        <a:xfrm>
          <a:off x="1393319" y="4012911"/>
          <a:ext cx="1024365" cy="648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18"/>
              </a:lnTo>
              <a:lnTo>
                <a:pt x="1024365" y="324018"/>
              </a:lnTo>
              <a:lnTo>
                <a:pt x="1024365" y="648036"/>
              </a:lnTo>
            </a:path>
          </a:pathLst>
        </a:custGeom>
        <a:noFill/>
        <a:ln w="48000" cap="flat" cmpd="thickThin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8A5DB-9D75-4C5C-B08C-B783F955F8DC}">
      <dsp:nvSpPr>
        <dsp:cNvPr id="0" name=""/>
        <dsp:cNvSpPr/>
      </dsp:nvSpPr>
      <dsp:spPr>
        <a:xfrm>
          <a:off x="1765042" y="4660947"/>
          <a:ext cx="1305283" cy="1462116"/>
        </a:xfrm>
        <a:prstGeom prst="plaque">
          <a:avLst/>
        </a:prstGeom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ДК  23</a:t>
          </a:r>
          <a:endParaRPr lang="ru-RU" sz="14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8875" y="4814780"/>
        <a:ext cx="997617" cy="1154450"/>
      </dsp:txXfrm>
    </dsp:sp>
    <dsp:sp modelId="{1DE4DB3D-44BE-41DD-A947-B1D916B1871F}">
      <dsp:nvSpPr>
        <dsp:cNvPr id="0" name=""/>
        <dsp:cNvSpPr/>
      </dsp:nvSpPr>
      <dsp:spPr>
        <a:xfrm>
          <a:off x="4699630" y="1698643"/>
          <a:ext cx="886454" cy="971767"/>
        </a:xfrm>
        <a:custGeom>
          <a:avLst/>
          <a:gdLst/>
          <a:ahLst/>
          <a:cxnLst/>
          <a:rect l="0" t="0" r="0" b="0"/>
          <a:pathLst>
            <a:path>
              <a:moveTo>
                <a:pt x="886454" y="0"/>
              </a:moveTo>
              <a:lnTo>
                <a:pt x="886454" y="485883"/>
              </a:lnTo>
              <a:lnTo>
                <a:pt x="0" y="485883"/>
              </a:lnTo>
              <a:lnTo>
                <a:pt x="0" y="971767"/>
              </a:lnTo>
            </a:path>
          </a:pathLst>
        </a:custGeom>
        <a:noFill/>
        <a:ln w="48000" cap="flat" cmpd="thickThin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0777C-1003-4388-975C-D62F335AC38C}">
      <dsp:nvSpPr>
        <dsp:cNvPr id="0" name=""/>
        <dsp:cNvSpPr/>
      </dsp:nvSpPr>
      <dsp:spPr>
        <a:xfrm>
          <a:off x="2955694" y="2670411"/>
          <a:ext cx="3487873" cy="1006272"/>
        </a:xfrm>
        <a:prstGeom prst="flowChartPredefinedProcess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«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ЦБС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1678" y="2670411"/>
        <a:ext cx="2615905" cy="1006272"/>
      </dsp:txXfrm>
    </dsp:sp>
    <dsp:sp modelId="{E500484C-135B-464C-842C-7B82E593765E}">
      <dsp:nvSpPr>
        <dsp:cNvPr id="0" name=""/>
        <dsp:cNvSpPr/>
      </dsp:nvSpPr>
      <dsp:spPr>
        <a:xfrm>
          <a:off x="4393332" y="3676683"/>
          <a:ext cx="306297" cy="680537"/>
        </a:xfrm>
        <a:custGeom>
          <a:avLst/>
          <a:gdLst/>
          <a:ahLst/>
          <a:cxnLst/>
          <a:rect l="0" t="0" r="0" b="0"/>
          <a:pathLst>
            <a:path>
              <a:moveTo>
                <a:pt x="306297" y="0"/>
              </a:moveTo>
              <a:lnTo>
                <a:pt x="306297" y="340268"/>
              </a:lnTo>
              <a:lnTo>
                <a:pt x="0" y="340268"/>
              </a:lnTo>
              <a:lnTo>
                <a:pt x="0" y="680537"/>
              </a:lnTo>
            </a:path>
          </a:pathLst>
        </a:custGeom>
        <a:noFill/>
        <a:ln w="48000" cap="flat" cmpd="thickThin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1B7EA-2BC2-472E-8A25-A8F8D6B13852}">
      <dsp:nvSpPr>
        <dsp:cNvPr id="0" name=""/>
        <dsp:cNvSpPr/>
      </dsp:nvSpPr>
      <dsp:spPr>
        <a:xfrm>
          <a:off x="3438077" y="4357221"/>
          <a:ext cx="1910510" cy="979551"/>
        </a:xfrm>
        <a:prstGeom prst="snip1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Районная и детская библиотеки в                            с.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8077" y="4438852"/>
        <a:ext cx="1828879" cy="897920"/>
      </dsp:txXfrm>
    </dsp:sp>
    <dsp:sp modelId="{1588DB4A-15CE-4099-BD70-85DAEBA74DBB}">
      <dsp:nvSpPr>
        <dsp:cNvPr id="0" name=""/>
        <dsp:cNvSpPr/>
      </dsp:nvSpPr>
      <dsp:spPr>
        <a:xfrm>
          <a:off x="4699630" y="3676683"/>
          <a:ext cx="1497608" cy="646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090"/>
              </a:lnTo>
              <a:lnTo>
                <a:pt x="1497608" y="323090"/>
              </a:lnTo>
              <a:lnTo>
                <a:pt x="1497608" y="646181"/>
              </a:lnTo>
            </a:path>
          </a:pathLst>
        </a:custGeom>
        <a:noFill/>
        <a:ln w="48000" cap="flat" cmpd="thickThin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88755-3E0B-494B-AAA8-05B7F30FDFFF}">
      <dsp:nvSpPr>
        <dsp:cNvPr id="0" name=""/>
        <dsp:cNvSpPr/>
      </dsp:nvSpPr>
      <dsp:spPr>
        <a:xfrm>
          <a:off x="5581466" y="4322865"/>
          <a:ext cx="1231546" cy="879433"/>
        </a:xfrm>
        <a:prstGeom prst="snip1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20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1466" y="4396153"/>
        <a:ext cx="1158258" cy="806145"/>
      </dsp:txXfrm>
    </dsp:sp>
    <dsp:sp modelId="{9FF97584-0A3D-49E5-8F72-D21587F70EE5}">
      <dsp:nvSpPr>
        <dsp:cNvPr id="0" name=""/>
        <dsp:cNvSpPr/>
      </dsp:nvSpPr>
      <dsp:spPr>
        <a:xfrm>
          <a:off x="5586085" y="1698643"/>
          <a:ext cx="2316357" cy="971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883"/>
              </a:lnTo>
              <a:lnTo>
                <a:pt x="2316357" y="485883"/>
              </a:lnTo>
              <a:lnTo>
                <a:pt x="2316357" y="971767"/>
              </a:lnTo>
            </a:path>
          </a:pathLst>
        </a:custGeom>
        <a:noFill/>
        <a:ln w="48000" cap="flat" cmpd="thickThin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341FF-6780-4C21-A186-78398530E54B}">
      <dsp:nvSpPr>
        <dsp:cNvPr id="0" name=""/>
        <dsp:cNvSpPr/>
      </dsp:nvSpPr>
      <dsp:spPr>
        <a:xfrm>
          <a:off x="6674921" y="2670411"/>
          <a:ext cx="2455040" cy="1313234"/>
        </a:xfrm>
        <a:prstGeom prst="flowChartDocumen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ДО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Детская школа искусств»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4921" y="2670411"/>
        <a:ext cx="2455040" cy="10531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99788-583B-4944-9DB1-E406C1D30B3D}">
      <dsp:nvSpPr>
        <dsp:cNvPr id="0" name=""/>
        <dsp:cNvSpPr/>
      </dsp:nvSpPr>
      <dsp:spPr>
        <a:xfrm>
          <a:off x="0" y="5"/>
          <a:ext cx="7056783" cy="121680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МП «Поддержка специалистов на территории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 на поддержку специалистов системы здравоохранения  100 тыс. руб. 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59404"/>
        <a:ext cx="6937985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4106F-122D-41C6-80BD-A4FFD1AC241D}">
      <dsp:nvSpPr>
        <dsp:cNvPr id="0" name=""/>
        <dsp:cNvSpPr/>
      </dsp:nvSpPr>
      <dsp:spPr>
        <a:xfrm>
          <a:off x="596037" y="3027"/>
          <a:ext cx="7628397" cy="145605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Сбалансированность</a:t>
          </a:r>
          <a:endParaRPr lang="ru-RU" sz="25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 в целом должны быть обеспечены доходными источниками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037" y="3027"/>
        <a:ext cx="7628397" cy="1456052"/>
      </dsp:txXfrm>
    </dsp:sp>
    <dsp:sp modelId="{5FF04C80-BC4B-4312-886C-DE9EBE531A8A}">
      <dsp:nvSpPr>
        <dsp:cNvPr id="0" name=""/>
        <dsp:cNvSpPr/>
      </dsp:nvSpPr>
      <dsp:spPr>
        <a:xfrm>
          <a:off x="613234" y="1531882"/>
          <a:ext cx="7594002" cy="145605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Прозрачность</a:t>
          </a:r>
          <a:endParaRPr lang="ru-RU" sz="25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публикация в СМИ утвержденных расходов бюджета, их исполнении, открытость для общественности проекта бюджета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234" y="1531882"/>
        <a:ext cx="7594002" cy="1456052"/>
      </dsp:txXfrm>
    </dsp:sp>
    <dsp:sp modelId="{782DF417-9B89-4EB0-8CE2-CA9DA60CA1B8}">
      <dsp:nvSpPr>
        <dsp:cNvPr id="0" name=""/>
        <dsp:cNvSpPr/>
      </dsp:nvSpPr>
      <dsp:spPr>
        <a:xfrm>
          <a:off x="610417" y="3060737"/>
          <a:ext cx="7599636" cy="145605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Адресность и целевой характер бюджетных средств</a:t>
          </a:r>
          <a:endParaRPr lang="ru-RU" sz="25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Объемы расходования денежных средств в бюджете доводятся до конкретных получателей с указанием цели их использования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417" y="3060737"/>
        <a:ext cx="7599636" cy="1456052"/>
      </dsp:txXfrm>
    </dsp:sp>
    <dsp:sp modelId="{6D74CA7C-008D-4199-8B7B-742555BF7F99}">
      <dsp:nvSpPr>
        <dsp:cNvPr id="0" name=""/>
        <dsp:cNvSpPr/>
      </dsp:nvSpPr>
      <dsp:spPr>
        <a:xfrm>
          <a:off x="539536" y="4589592"/>
          <a:ext cx="7741398" cy="145605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 бюджетов</a:t>
          </a:r>
          <a:endParaRPr lang="ru-RU" sz="25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право самостоятельно вести бюджетный процесс. Определять направления расходования бюджетных средств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536" y="4589592"/>
        <a:ext cx="7741398" cy="14560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8C8FD-6647-4BFD-A9F8-9893F24F90D4}">
      <dsp:nvSpPr>
        <dsp:cNvPr id="0" name=""/>
        <dsp:cNvSpPr/>
      </dsp:nvSpPr>
      <dsp:spPr>
        <a:xfrm>
          <a:off x="0" y="114204"/>
          <a:ext cx="2286000" cy="631125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Проявить активность</a:t>
          </a:r>
          <a:endParaRPr lang="ru-RU" sz="20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4204"/>
        <a:ext cx="2286000" cy="631125"/>
      </dsp:txXfrm>
    </dsp:sp>
    <dsp:sp modelId="{3B6A8EFB-2E75-46B4-9FF9-1C107A1DEF2F}">
      <dsp:nvSpPr>
        <dsp:cNvPr id="0" name=""/>
        <dsp:cNvSpPr/>
      </dsp:nvSpPr>
      <dsp:spPr>
        <a:xfrm>
          <a:off x="2483771" y="0"/>
          <a:ext cx="457200" cy="848074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63945-28E1-4535-911D-CA02B685877B}">
      <dsp:nvSpPr>
        <dsp:cNvPr id="0" name=""/>
        <dsp:cNvSpPr/>
      </dsp:nvSpPr>
      <dsp:spPr>
        <a:xfrm>
          <a:off x="2926079" y="0"/>
          <a:ext cx="6217920" cy="848074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Посетить официальный сайт Администрации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района, изучить информацию раздела финансы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6079" y="0"/>
        <a:ext cx="6217920" cy="848074"/>
      </dsp:txXfrm>
    </dsp:sp>
    <dsp:sp modelId="{27B0BFF4-F94E-4EE8-A842-8F732432271B}">
      <dsp:nvSpPr>
        <dsp:cNvPr id="0" name=""/>
        <dsp:cNvSpPr/>
      </dsp:nvSpPr>
      <dsp:spPr>
        <a:xfrm>
          <a:off x="0" y="987256"/>
          <a:ext cx="2286000" cy="891000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Ознакомиться с проектом бюджета</a:t>
          </a:r>
          <a:endParaRPr lang="ru-RU" sz="20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87256"/>
        <a:ext cx="2286000" cy="891000"/>
      </dsp:txXfrm>
    </dsp:sp>
    <dsp:sp modelId="{4A0A891A-3977-45FF-986F-5D86699FF75A}">
      <dsp:nvSpPr>
        <dsp:cNvPr id="0" name=""/>
        <dsp:cNvSpPr/>
      </dsp:nvSpPr>
      <dsp:spPr>
        <a:xfrm>
          <a:off x="2483766" y="867933"/>
          <a:ext cx="457200" cy="1085906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C97BD-5ABE-4462-8F1B-E1BAFC63EA67}">
      <dsp:nvSpPr>
        <dsp:cNvPr id="0" name=""/>
        <dsp:cNvSpPr/>
      </dsp:nvSpPr>
      <dsp:spPr>
        <a:xfrm>
          <a:off x="2926079" y="939375"/>
          <a:ext cx="6217920" cy="1085906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бюджета подлежит официальному опубликованию на сайте Администрации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 обсуждению на публичных слушаниях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6079" y="939375"/>
        <a:ext cx="6217920" cy="1085906"/>
      </dsp:txXfrm>
    </dsp:sp>
    <dsp:sp modelId="{5AC69924-2B92-445F-AAB8-8C0D6261A570}">
      <dsp:nvSpPr>
        <dsp:cNvPr id="0" name=""/>
        <dsp:cNvSpPr/>
      </dsp:nvSpPr>
      <dsp:spPr>
        <a:xfrm>
          <a:off x="0" y="2366717"/>
          <a:ext cx="2286000" cy="631125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Изложить свои предложения</a:t>
          </a:r>
          <a:endParaRPr lang="ru-RU" sz="20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66717"/>
        <a:ext cx="2286000" cy="631125"/>
      </dsp:txXfrm>
    </dsp:sp>
    <dsp:sp modelId="{EB029271-62E4-425B-92A9-3434CF6842DB}">
      <dsp:nvSpPr>
        <dsp:cNvPr id="0" name=""/>
        <dsp:cNvSpPr/>
      </dsp:nvSpPr>
      <dsp:spPr>
        <a:xfrm>
          <a:off x="2411759" y="1915295"/>
          <a:ext cx="457200" cy="1341140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9B770-80A0-4FA7-853C-6FD0DA86B12A}">
      <dsp:nvSpPr>
        <dsp:cNvPr id="0" name=""/>
        <dsp:cNvSpPr/>
      </dsp:nvSpPr>
      <dsp:spPr>
        <a:xfrm>
          <a:off x="2926079" y="1945766"/>
          <a:ext cx="6217920" cy="1341140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Подготовить свои обоснованные предложения (изменения) в проект бюджета. Каждый житель вправе высказать свое мнение, представить письменные материалы для включения их в протокол публичных слушаний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6079" y="1945766"/>
        <a:ext cx="6217920" cy="1341140"/>
      </dsp:txXfrm>
    </dsp:sp>
    <dsp:sp modelId="{4A4010F2-BD97-49A3-A8C5-8C5F88C6F2FB}">
      <dsp:nvSpPr>
        <dsp:cNvPr id="0" name=""/>
        <dsp:cNvSpPr/>
      </dsp:nvSpPr>
      <dsp:spPr>
        <a:xfrm>
          <a:off x="0" y="3722975"/>
          <a:ext cx="2286000" cy="891000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Принять участие в публичных слушаниях</a:t>
          </a:r>
          <a:endParaRPr lang="ru-RU" sz="20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22975"/>
        <a:ext cx="2286000" cy="891000"/>
      </dsp:txXfrm>
    </dsp:sp>
    <dsp:sp modelId="{A62BD6A5-0809-404B-BA64-82FF5270A15B}">
      <dsp:nvSpPr>
        <dsp:cNvPr id="0" name=""/>
        <dsp:cNvSpPr/>
      </dsp:nvSpPr>
      <dsp:spPr>
        <a:xfrm>
          <a:off x="2483766" y="3335539"/>
          <a:ext cx="457200" cy="1559250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9BC2-2639-498B-9DB5-8CB329539276}">
      <dsp:nvSpPr>
        <dsp:cNvPr id="0" name=""/>
        <dsp:cNvSpPr/>
      </dsp:nvSpPr>
      <dsp:spPr>
        <a:xfrm>
          <a:off x="2926079" y="3335539"/>
          <a:ext cx="6217920" cy="1559250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Публичные слушания проводятся с целью обеспечения участия жителей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 в обсуждении проекта бюджета, выявления мнения населения и подготовки рекомендаций по итогам обсуждения населением проекта бюджета, изучения и обобщения предложений и рекомендаций по проекту бюджета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6079" y="3335539"/>
        <a:ext cx="6217920" cy="1559250"/>
      </dsp:txXfrm>
    </dsp:sp>
    <dsp:sp modelId="{51B0D5B5-5B5D-45C4-9849-5264C4BEF36C}">
      <dsp:nvSpPr>
        <dsp:cNvPr id="0" name=""/>
        <dsp:cNvSpPr/>
      </dsp:nvSpPr>
      <dsp:spPr>
        <a:xfrm>
          <a:off x="0" y="4984100"/>
          <a:ext cx="2388845" cy="1039500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Проконтролировать решение Думы </a:t>
          </a:r>
          <a:r>
            <a:rPr lang="ru-RU" sz="18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8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84100"/>
        <a:ext cx="2388845" cy="1039500"/>
      </dsp:txXfrm>
    </dsp:sp>
    <dsp:sp modelId="{5224BD2B-B434-4801-A052-F28326662AD0}">
      <dsp:nvSpPr>
        <dsp:cNvPr id="0" name=""/>
        <dsp:cNvSpPr/>
      </dsp:nvSpPr>
      <dsp:spPr>
        <a:xfrm>
          <a:off x="2483768" y="4989495"/>
          <a:ext cx="430410" cy="1039500"/>
        </a:xfrm>
        <a:prstGeom prst="leftBrace">
          <a:avLst>
            <a:gd name="adj1" fmla="val 35000"/>
            <a:gd name="adj2" fmla="val 50000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B91DE-CC88-4484-BCBD-8ADD9401698C}">
      <dsp:nvSpPr>
        <dsp:cNvPr id="0" name=""/>
        <dsp:cNvSpPr/>
      </dsp:nvSpPr>
      <dsp:spPr>
        <a:xfrm>
          <a:off x="2967147" y="4964453"/>
          <a:ext cx="6143634" cy="1039500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Протокол публичных слушаний размещается на официальном сайте Администрации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 в сети «Интернет»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7147" y="4964453"/>
        <a:ext cx="6143634" cy="1039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2A90F-24AB-42E8-B9AF-A6DE9D798318}">
      <dsp:nvSpPr>
        <dsp:cNvPr id="0" name=""/>
        <dsp:cNvSpPr/>
      </dsp:nvSpPr>
      <dsp:spPr>
        <a:xfrm>
          <a:off x="0" y="908720"/>
          <a:ext cx="2012528" cy="110876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 (от лат. 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“Dotation”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дар; пожертвование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75" y="941195"/>
        <a:ext cx="1947578" cy="1043817"/>
      </dsp:txXfrm>
    </dsp:sp>
    <dsp:sp modelId="{22CBED1A-DF5F-48AA-95A3-05AC1E22C598}">
      <dsp:nvSpPr>
        <dsp:cNvPr id="0" name=""/>
        <dsp:cNvSpPr/>
      </dsp:nvSpPr>
      <dsp:spPr>
        <a:xfrm rot="5376766">
          <a:off x="925510" y="2144776"/>
          <a:ext cx="171316" cy="880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79EE8-1E25-4238-9E32-F2120AFFE25E}">
      <dsp:nvSpPr>
        <dsp:cNvPr id="0" name=""/>
        <dsp:cNvSpPr/>
      </dsp:nvSpPr>
      <dsp:spPr>
        <a:xfrm>
          <a:off x="11228" y="2360113"/>
          <a:ext cx="2012528" cy="152875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без определенной конкретной цели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04" y="2404889"/>
        <a:ext cx="1922976" cy="1439204"/>
      </dsp:txXfrm>
    </dsp:sp>
    <dsp:sp modelId="{81F2727F-02D5-40E2-A93B-6A36DC48A2C7}">
      <dsp:nvSpPr>
        <dsp:cNvPr id="0" name=""/>
        <dsp:cNvSpPr/>
      </dsp:nvSpPr>
      <dsp:spPr>
        <a:xfrm rot="5393093">
          <a:off x="1326384" y="4260424"/>
          <a:ext cx="926524" cy="880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434BC-AD56-46F2-AD06-F0A8311FC0C0}">
      <dsp:nvSpPr>
        <dsp:cNvPr id="0" name=""/>
        <dsp:cNvSpPr/>
      </dsp:nvSpPr>
      <dsp:spPr>
        <a:xfrm>
          <a:off x="16239" y="4903441"/>
          <a:ext cx="2012528" cy="1430384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 даете своему ребенку карманные деньги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39" y="4903441"/>
        <a:ext cx="2012528" cy="1191982"/>
      </dsp:txXfrm>
    </dsp:sp>
    <dsp:sp modelId="{D17850C9-3B8E-4270-B852-44F6864B0CCF}">
      <dsp:nvSpPr>
        <dsp:cNvPr id="0" name=""/>
        <dsp:cNvSpPr/>
      </dsp:nvSpPr>
      <dsp:spPr>
        <a:xfrm>
          <a:off x="2341595" y="836713"/>
          <a:ext cx="2012528" cy="1383064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(от лат.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”)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приходить на помощь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2104" y="877222"/>
        <a:ext cx="1931510" cy="1302046"/>
      </dsp:txXfrm>
    </dsp:sp>
    <dsp:sp modelId="{EB9D3A42-D026-4711-B607-455AD9E4E00C}">
      <dsp:nvSpPr>
        <dsp:cNvPr id="0" name=""/>
        <dsp:cNvSpPr/>
      </dsp:nvSpPr>
      <dsp:spPr>
        <a:xfrm rot="5462604">
          <a:off x="3301808" y="2240305"/>
          <a:ext cx="64562" cy="880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D0B5E-755B-4EB9-A4BD-30EE9AB59E76}">
      <dsp:nvSpPr>
        <dsp:cNvPr id="0" name=""/>
        <dsp:cNvSpPr/>
      </dsp:nvSpPr>
      <dsp:spPr>
        <a:xfrm>
          <a:off x="2311850" y="2348881"/>
          <a:ext cx="2012528" cy="162514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chemeClr val="tx2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финансирование «переданных»  другим публично правовым образованиям полномочий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9449" y="2396480"/>
        <a:ext cx="1917330" cy="1529948"/>
      </dsp:txXfrm>
    </dsp:sp>
    <dsp:sp modelId="{AFFE35F2-2091-421A-A5CE-E5C25E592755}">
      <dsp:nvSpPr>
        <dsp:cNvPr id="0" name=""/>
        <dsp:cNvSpPr/>
      </dsp:nvSpPr>
      <dsp:spPr>
        <a:xfrm rot="5056304">
          <a:off x="2161798" y="4391134"/>
          <a:ext cx="880947" cy="880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A38E8-3164-46E4-A809-5C9FE17D1ED9}">
      <dsp:nvSpPr>
        <dsp:cNvPr id="0" name=""/>
        <dsp:cNvSpPr/>
      </dsp:nvSpPr>
      <dsp:spPr>
        <a:xfrm>
          <a:off x="2572492" y="4938185"/>
          <a:ext cx="2012528" cy="1643199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 даете своему ребенку деньги и посылаете его в магазин купить продукты (по списку)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2492" y="4938185"/>
        <a:ext cx="2012528" cy="1369327"/>
      </dsp:txXfrm>
    </dsp:sp>
    <dsp:sp modelId="{7F850199-6B50-4D5E-92F9-1A34ECAE6F7F}">
      <dsp:nvSpPr>
        <dsp:cNvPr id="0" name=""/>
        <dsp:cNvSpPr/>
      </dsp:nvSpPr>
      <dsp:spPr>
        <a:xfrm>
          <a:off x="4552498" y="836711"/>
          <a:ext cx="2012528" cy="1112560"/>
        </a:xfrm>
        <a:prstGeom prst="roundRect">
          <a:avLst>
            <a:gd name="adj" fmla="val 10000"/>
          </a:avLst>
        </a:prstGeom>
        <a:solidFill>
          <a:srgbClr val="F2907C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”)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5084" y="869297"/>
        <a:ext cx="1947356" cy="1047388"/>
      </dsp:txXfrm>
    </dsp:sp>
    <dsp:sp modelId="{EF1C4092-86C2-4220-A3AD-363B62D940CC}">
      <dsp:nvSpPr>
        <dsp:cNvPr id="0" name=""/>
        <dsp:cNvSpPr/>
      </dsp:nvSpPr>
      <dsp:spPr>
        <a:xfrm rot="5284535">
          <a:off x="5491212" y="2090045"/>
          <a:ext cx="184901" cy="880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EAFAC-B150-4432-A1D5-E21EF7F24EA1}">
      <dsp:nvSpPr>
        <dsp:cNvPr id="0" name=""/>
        <dsp:cNvSpPr/>
      </dsp:nvSpPr>
      <dsp:spPr>
        <a:xfrm>
          <a:off x="4609996" y="2318866"/>
          <a:ext cx="2012528" cy="157072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условиях долевого финансирования расходов другим бюджетам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6001" y="2364871"/>
        <a:ext cx="1920518" cy="1478718"/>
      </dsp:txXfrm>
    </dsp:sp>
    <dsp:sp modelId="{F3D37512-A00D-4229-9B21-9DF41C9A8828}">
      <dsp:nvSpPr>
        <dsp:cNvPr id="0" name=""/>
        <dsp:cNvSpPr/>
      </dsp:nvSpPr>
      <dsp:spPr>
        <a:xfrm rot="5064599">
          <a:off x="4656258" y="4251161"/>
          <a:ext cx="925365" cy="880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2255D-66F9-4389-93BD-95E9C5032BE5}">
      <dsp:nvSpPr>
        <dsp:cNvPr id="0" name=""/>
        <dsp:cNvSpPr/>
      </dsp:nvSpPr>
      <dsp:spPr>
        <a:xfrm>
          <a:off x="4779048" y="4901133"/>
          <a:ext cx="2012528" cy="1956866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 </a:t>
          </a:r>
          <a:r>
            <a:rPr lang="en-US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добавляете</a:t>
          </a:r>
          <a:r>
            <a:rPr lang="en-US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денег для того, чтобы ваш ребенок купил себе телефон (а остальные деньги он накопил сам)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9048" y="4901133"/>
        <a:ext cx="2012528" cy="1630715"/>
      </dsp:txXfrm>
    </dsp:sp>
    <dsp:sp modelId="{56F40F83-9300-48DB-8A07-24E811E5FCF2}">
      <dsp:nvSpPr>
        <dsp:cNvPr id="0" name=""/>
        <dsp:cNvSpPr/>
      </dsp:nvSpPr>
      <dsp:spPr>
        <a:xfrm>
          <a:off x="6868314" y="836711"/>
          <a:ext cx="2254353" cy="1211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3803" y="872200"/>
        <a:ext cx="2183375" cy="1140694"/>
      </dsp:txXfrm>
    </dsp:sp>
    <dsp:sp modelId="{6BF20EB6-5EC5-42F5-AF2C-612E24482228}">
      <dsp:nvSpPr>
        <dsp:cNvPr id="0" name=""/>
        <dsp:cNvSpPr/>
      </dsp:nvSpPr>
      <dsp:spPr>
        <a:xfrm rot="5479288">
          <a:off x="7922596" y="2116973"/>
          <a:ext cx="112643" cy="880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B5239-35EE-4792-9981-601FD793D35C}">
      <dsp:nvSpPr>
        <dsp:cNvPr id="0" name=""/>
        <dsp:cNvSpPr/>
      </dsp:nvSpPr>
      <dsp:spPr>
        <a:xfrm>
          <a:off x="6948272" y="2273611"/>
          <a:ext cx="2012528" cy="188866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в случае и порядке, которые устанавливаются правовыми актами представительного органа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3589" y="2328928"/>
        <a:ext cx="1901894" cy="1778028"/>
      </dsp:txXfrm>
    </dsp:sp>
    <dsp:sp modelId="{C39EBD4F-151A-42F6-A572-90D8AEF30C57}">
      <dsp:nvSpPr>
        <dsp:cNvPr id="0" name=""/>
        <dsp:cNvSpPr/>
      </dsp:nvSpPr>
      <dsp:spPr>
        <a:xfrm rot="5183640">
          <a:off x="8429780" y="4481420"/>
          <a:ext cx="620243" cy="880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EDC71-69B3-4914-B946-D20881FEDE88}">
      <dsp:nvSpPr>
        <dsp:cNvPr id="0" name=""/>
        <dsp:cNvSpPr/>
      </dsp:nvSpPr>
      <dsp:spPr>
        <a:xfrm>
          <a:off x="7109274" y="4869162"/>
          <a:ext cx="2012528" cy="1807129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 даете своему ребенку деньги на непредвиденные расходы (ремонт планшета)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09274" y="4869162"/>
        <a:ext cx="2012528" cy="1505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496A5-96F6-4314-B92A-735C47E1B738}">
      <dsp:nvSpPr>
        <dsp:cNvPr id="0" name=""/>
        <dsp:cNvSpPr/>
      </dsp:nvSpPr>
      <dsp:spPr>
        <a:xfrm>
          <a:off x="20" y="1076"/>
          <a:ext cx="8424894" cy="64403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отношения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3" y="19939"/>
        <a:ext cx="8387168" cy="606306"/>
      </dsp:txXfrm>
    </dsp:sp>
    <dsp:sp modelId="{33AB3ACA-5432-4E87-824C-75BB936A76B8}">
      <dsp:nvSpPr>
        <dsp:cNvPr id="0" name=""/>
        <dsp:cNvSpPr/>
      </dsp:nvSpPr>
      <dsp:spPr>
        <a:xfrm>
          <a:off x="11310" y="823875"/>
          <a:ext cx="8402314" cy="65105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Томской области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79" y="842944"/>
        <a:ext cx="8364176" cy="612920"/>
      </dsp:txXfrm>
    </dsp:sp>
    <dsp:sp modelId="{49B9A097-FFEC-4E3D-B1E3-2D3EBB2B4607}">
      <dsp:nvSpPr>
        <dsp:cNvPr id="0" name=""/>
        <dsp:cNvSpPr/>
      </dsp:nvSpPr>
      <dsp:spPr>
        <a:xfrm>
          <a:off x="0" y="1654777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68" y="1684345"/>
        <a:ext cx="1977294" cy="950382"/>
      </dsp:txXfrm>
    </dsp:sp>
    <dsp:sp modelId="{77FAB21E-89BB-412C-9C2D-3980554C315B}">
      <dsp:nvSpPr>
        <dsp:cNvPr id="0" name=""/>
        <dsp:cNvSpPr/>
      </dsp:nvSpPr>
      <dsp:spPr>
        <a:xfrm>
          <a:off x="2133272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2840" y="1683268"/>
        <a:ext cx="1977294" cy="950382"/>
      </dsp:txXfrm>
    </dsp:sp>
    <dsp:sp modelId="{A55EF57E-C6FB-428C-A132-8B0646AFEBF1}">
      <dsp:nvSpPr>
        <dsp:cNvPr id="0" name=""/>
        <dsp:cNvSpPr/>
      </dsp:nvSpPr>
      <dsp:spPr>
        <a:xfrm>
          <a:off x="4255233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4801" y="1683268"/>
        <a:ext cx="1977294" cy="950382"/>
      </dsp:txXfrm>
    </dsp:sp>
    <dsp:sp modelId="{94D862BF-D5F7-4C4A-B0D1-BF117947DDFA}">
      <dsp:nvSpPr>
        <dsp:cNvPr id="0" name=""/>
        <dsp:cNvSpPr/>
      </dsp:nvSpPr>
      <dsp:spPr>
        <a:xfrm>
          <a:off x="6377194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6762" y="1683268"/>
        <a:ext cx="1977294" cy="950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496A5-96F6-4314-B92A-735C47E1B738}">
      <dsp:nvSpPr>
        <dsp:cNvPr id="0" name=""/>
        <dsp:cNvSpPr/>
      </dsp:nvSpPr>
      <dsp:spPr>
        <a:xfrm>
          <a:off x="1361" y="220"/>
          <a:ext cx="8422212" cy="9537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 муниципального образования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Кожевниковский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район»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95" y="28154"/>
        <a:ext cx="8366344" cy="897855"/>
      </dsp:txXfrm>
    </dsp:sp>
    <dsp:sp modelId="{F2F0E44B-31B3-4574-8980-76D0F4218584}">
      <dsp:nvSpPr>
        <dsp:cNvPr id="0" name=""/>
        <dsp:cNvSpPr/>
      </dsp:nvSpPr>
      <dsp:spPr>
        <a:xfrm>
          <a:off x="1361" y="1176941"/>
          <a:ext cx="1980764" cy="1055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63" y="1207843"/>
        <a:ext cx="1918960" cy="993281"/>
      </dsp:txXfrm>
    </dsp:sp>
    <dsp:sp modelId="{6D0C2FE4-3A99-4850-BC6A-F59AF8B31882}">
      <dsp:nvSpPr>
        <dsp:cNvPr id="0" name=""/>
        <dsp:cNvSpPr/>
      </dsp:nvSpPr>
      <dsp:spPr>
        <a:xfrm>
          <a:off x="2148510" y="1176941"/>
          <a:ext cx="1980764" cy="1055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9412" y="1207843"/>
        <a:ext cx="1918960" cy="993281"/>
      </dsp:txXfrm>
    </dsp:sp>
    <dsp:sp modelId="{AC27214C-1FC7-439F-B2A6-51ABD37081A9}">
      <dsp:nvSpPr>
        <dsp:cNvPr id="0" name=""/>
        <dsp:cNvSpPr/>
      </dsp:nvSpPr>
      <dsp:spPr>
        <a:xfrm>
          <a:off x="4380971" y="1177162"/>
          <a:ext cx="1980764" cy="1055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1873" y="1208064"/>
        <a:ext cx="1918960" cy="993281"/>
      </dsp:txXfrm>
    </dsp:sp>
    <dsp:sp modelId="{836A2C56-074C-4BC1-993D-AABC27C01BA0}">
      <dsp:nvSpPr>
        <dsp:cNvPr id="0" name=""/>
        <dsp:cNvSpPr/>
      </dsp:nvSpPr>
      <dsp:spPr>
        <a:xfrm>
          <a:off x="6442809" y="1176941"/>
          <a:ext cx="1980764" cy="10550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3711" y="1207843"/>
        <a:ext cx="1918960" cy="9932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5C772-667E-46FF-BBCB-1C971438EB6B}">
      <dsp:nvSpPr>
        <dsp:cNvPr id="0" name=""/>
        <dsp:cNvSpPr/>
      </dsp:nvSpPr>
      <dsp:spPr>
        <a:xfrm>
          <a:off x="0" y="36691"/>
          <a:ext cx="5270985" cy="527098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7EB108-4508-4BC7-B68B-A72C1CFFED28}">
      <dsp:nvSpPr>
        <dsp:cNvPr id="0" name=""/>
        <dsp:cNvSpPr/>
      </dsp:nvSpPr>
      <dsp:spPr>
        <a:xfrm>
          <a:off x="2628359" y="0"/>
          <a:ext cx="6149483" cy="527098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8359" y="0"/>
        <a:ext cx="3074741" cy="1120084"/>
      </dsp:txXfrm>
    </dsp:sp>
    <dsp:sp modelId="{22048B6C-AD5D-4097-8653-8B275392F1F8}">
      <dsp:nvSpPr>
        <dsp:cNvPr id="0" name=""/>
        <dsp:cNvSpPr/>
      </dsp:nvSpPr>
      <dsp:spPr>
        <a:xfrm>
          <a:off x="691816" y="1156775"/>
          <a:ext cx="3887351" cy="388735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B21810-5C26-4F1E-B431-CDBF8E77E7C2}">
      <dsp:nvSpPr>
        <dsp:cNvPr id="0" name=""/>
        <dsp:cNvSpPr/>
      </dsp:nvSpPr>
      <dsp:spPr>
        <a:xfrm>
          <a:off x="2635492" y="1156775"/>
          <a:ext cx="6149483" cy="3887351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5492" y="1156775"/>
        <a:ext cx="3074741" cy="1120084"/>
      </dsp:txXfrm>
    </dsp:sp>
    <dsp:sp modelId="{EE7A67FF-EB93-44F2-AD83-841BD760A58D}">
      <dsp:nvSpPr>
        <dsp:cNvPr id="0" name=""/>
        <dsp:cNvSpPr/>
      </dsp:nvSpPr>
      <dsp:spPr>
        <a:xfrm>
          <a:off x="1383633" y="2276860"/>
          <a:ext cx="2503718" cy="25037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3843EC-2A06-4911-A5B1-4F4314A1D879}">
      <dsp:nvSpPr>
        <dsp:cNvPr id="0" name=""/>
        <dsp:cNvSpPr/>
      </dsp:nvSpPr>
      <dsp:spPr>
        <a:xfrm>
          <a:off x="2635492" y="2276860"/>
          <a:ext cx="6149483" cy="2503718"/>
        </a:xfrm>
        <a:prstGeom prst="rect">
          <a:avLst/>
        </a:prstGeom>
        <a:solidFill>
          <a:schemeClr val="tx2">
            <a:lumMod val="25000"/>
            <a:lumOff val="75000"/>
            <a:alpha val="9000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5492" y="2276860"/>
        <a:ext cx="3074741" cy="1120084"/>
      </dsp:txXfrm>
    </dsp:sp>
    <dsp:sp modelId="{74EC9A9F-CACF-44FF-9997-10FEF8258C09}">
      <dsp:nvSpPr>
        <dsp:cNvPr id="0" name=""/>
        <dsp:cNvSpPr/>
      </dsp:nvSpPr>
      <dsp:spPr>
        <a:xfrm>
          <a:off x="2075450" y="3396944"/>
          <a:ext cx="1120084" cy="1120084"/>
        </a:xfrm>
        <a:prstGeom prst="pie">
          <a:avLst>
            <a:gd name="adj1" fmla="val 5400000"/>
            <a:gd name="adj2" fmla="val 16200000"/>
          </a:avLst>
        </a:prstGeom>
        <a:solidFill>
          <a:srgbClr val="F2907C"/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BE474C-EFD2-4C43-9AD3-CD129A634D2E}">
      <dsp:nvSpPr>
        <dsp:cNvPr id="0" name=""/>
        <dsp:cNvSpPr/>
      </dsp:nvSpPr>
      <dsp:spPr>
        <a:xfrm>
          <a:off x="2635492" y="3396944"/>
          <a:ext cx="6149483" cy="1120084"/>
        </a:xfrm>
        <a:prstGeom prst="rect">
          <a:avLst/>
        </a:prstGeom>
        <a:solidFill>
          <a:srgbClr val="F2907C">
            <a:alpha val="90000"/>
          </a:srgb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5492" y="3396944"/>
        <a:ext cx="3074741" cy="1120084"/>
      </dsp:txXfrm>
    </dsp:sp>
    <dsp:sp modelId="{3BDE41A7-1B5E-4EC8-AC1E-3AA3BA727425}">
      <dsp:nvSpPr>
        <dsp:cNvPr id="0" name=""/>
        <dsp:cNvSpPr/>
      </dsp:nvSpPr>
      <dsp:spPr>
        <a:xfrm>
          <a:off x="5710234" y="36691"/>
          <a:ext cx="3074741" cy="1120084"/>
        </a:xfrm>
        <a:prstGeom prst="rect">
          <a:avLst/>
        </a:prstGeom>
        <a:noFill/>
        <a:ln w="6350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  125 076</a:t>
          </a:r>
          <a:endParaRPr lang="ru-RU" sz="21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  133 684</a:t>
          </a:r>
          <a:endParaRPr lang="ru-RU" sz="21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  120 686,1</a:t>
          </a:r>
          <a:endParaRPr lang="ru-RU" sz="21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0234" y="36691"/>
        <a:ext cx="3074741" cy="1120084"/>
      </dsp:txXfrm>
    </dsp:sp>
    <dsp:sp modelId="{AB2C731F-3356-4034-A6C0-C9554056220A}">
      <dsp:nvSpPr>
        <dsp:cNvPr id="0" name=""/>
        <dsp:cNvSpPr/>
      </dsp:nvSpPr>
      <dsp:spPr>
        <a:xfrm>
          <a:off x="5710234" y="1156775"/>
          <a:ext cx="3074741" cy="1120084"/>
        </a:xfrm>
        <a:prstGeom prst="rect">
          <a:avLst/>
        </a:prstGeom>
        <a:noFill/>
        <a:ln w="6350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год  405 251,5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 405 240,7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 405 293,8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0234" y="1156775"/>
        <a:ext cx="3074741" cy="1120084"/>
      </dsp:txXfrm>
    </dsp:sp>
    <dsp:sp modelId="{5FAAE485-F344-48CF-A771-493F354DABB1}">
      <dsp:nvSpPr>
        <dsp:cNvPr id="0" name=""/>
        <dsp:cNvSpPr/>
      </dsp:nvSpPr>
      <dsp:spPr>
        <a:xfrm>
          <a:off x="5710234" y="2276860"/>
          <a:ext cx="3074741" cy="1120084"/>
        </a:xfrm>
        <a:prstGeom prst="rect">
          <a:avLst/>
        </a:prstGeom>
        <a:noFill/>
        <a:ln w="6350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год  38 855,6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 6 467,5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 6 283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0234" y="2276860"/>
        <a:ext cx="3074741" cy="1120084"/>
      </dsp:txXfrm>
    </dsp:sp>
    <dsp:sp modelId="{B1F53C3D-F4B3-4821-B5B8-7CED6F186C25}">
      <dsp:nvSpPr>
        <dsp:cNvPr id="0" name=""/>
        <dsp:cNvSpPr/>
      </dsp:nvSpPr>
      <dsp:spPr>
        <a:xfrm>
          <a:off x="5710234" y="3396944"/>
          <a:ext cx="3074741" cy="1120084"/>
        </a:xfrm>
        <a:prstGeom prst="rect">
          <a:avLst/>
        </a:prstGeom>
        <a:noFill/>
        <a:ln w="6350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год  28 112,6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  28 112,6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  28 112,6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0234" y="3396944"/>
        <a:ext cx="3074741" cy="11200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A03FB-AD2A-4E84-A2A9-3D18BD1375AD}">
      <dsp:nvSpPr>
        <dsp:cNvPr id="0" name=""/>
        <dsp:cNvSpPr/>
      </dsp:nvSpPr>
      <dsp:spPr>
        <a:xfrm>
          <a:off x="0" y="110146"/>
          <a:ext cx="9143972" cy="743931"/>
        </a:xfrm>
        <a:prstGeom prst="rect">
          <a:avLst/>
        </a:prstGeom>
        <a:solidFill>
          <a:schemeClr val="bg1">
            <a:lumMod val="9500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5CEB05-990F-4BA2-958E-AAD7B1977371}">
      <dsp:nvSpPr>
        <dsp:cNvPr id="0" name=""/>
        <dsp:cNvSpPr/>
      </dsp:nvSpPr>
      <dsp:spPr>
        <a:xfrm>
          <a:off x="3131839" y="1511834"/>
          <a:ext cx="464540" cy="464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3DF99-FF9F-4259-86FE-967319C24440}">
      <dsp:nvSpPr>
        <dsp:cNvPr id="0" name=""/>
        <dsp:cNvSpPr/>
      </dsp:nvSpPr>
      <dsp:spPr>
        <a:xfrm>
          <a:off x="107986" y="0"/>
          <a:ext cx="8928027" cy="1336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мероприятия в 2021 году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986" y="0"/>
        <a:ext cx="8928027" cy="1336413"/>
      </dsp:txXfrm>
    </dsp:sp>
    <dsp:sp modelId="{9118E71C-16DF-424D-A679-23370940F4A5}">
      <dsp:nvSpPr>
        <dsp:cNvPr id="0" name=""/>
        <dsp:cNvSpPr/>
      </dsp:nvSpPr>
      <dsp:spPr>
        <a:xfrm>
          <a:off x="1122112" y="1716288"/>
          <a:ext cx="464529" cy="3964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FBDCCD8-4A5B-49A3-8D5A-111E4DC7083B}">
      <dsp:nvSpPr>
        <dsp:cNvPr id="0" name=""/>
        <dsp:cNvSpPr/>
      </dsp:nvSpPr>
      <dsp:spPr>
        <a:xfrm>
          <a:off x="578675" y="1227136"/>
          <a:ext cx="5815145" cy="1041661"/>
        </a:xfrm>
        <a:prstGeom prst="rect">
          <a:avLst/>
        </a:prstGeom>
        <a:solidFill>
          <a:schemeClr val="bg1">
            <a:lumMod val="95000"/>
          </a:schemeClr>
        </a:soli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 Комфортная городская среда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675" y="1227136"/>
        <a:ext cx="5815145" cy="1041661"/>
      </dsp:txXfrm>
    </dsp:sp>
    <dsp:sp modelId="{3F4A971A-5B6D-4A25-8E9F-B514FC827D6C}">
      <dsp:nvSpPr>
        <dsp:cNvPr id="0" name=""/>
        <dsp:cNvSpPr/>
      </dsp:nvSpPr>
      <dsp:spPr>
        <a:xfrm>
          <a:off x="1396927" y="3135640"/>
          <a:ext cx="464529" cy="4645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F97A6F1-6109-4711-A58F-9751955DCA02}">
      <dsp:nvSpPr>
        <dsp:cNvPr id="0" name=""/>
        <dsp:cNvSpPr/>
      </dsp:nvSpPr>
      <dsp:spPr>
        <a:xfrm>
          <a:off x="605550" y="2492898"/>
          <a:ext cx="5880774" cy="1082819"/>
        </a:xfrm>
        <a:prstGeom prst="rect">
          <a:avLst/>
        </a:prstGeom>
        <a:solidFill>
          <a:schemeClr val="bg1">
            <a:lumMod val="95000"/>
          </a:schemeClr>
        </a:soli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Откроется в селе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новый детский сад на 145 мест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550" y="2492898"/>
        <a:ext cx="5880774" cy="1082819"/>
      </dsp:txXfrm>
    </dsp:sp>
    <dsp:sp modelId="{5F9597C9-6320-4ACA-A762-6EF111E54169}">
      <dsp:nvSpPr>
        <dsp:cNvPr id="0" name=""/>
        <dsp:cNvSpPr/>
      </dsp:nvSpPr>
      <dsp:spPr>
        <a:xfrm>
          <a:off x="2620577" y="4110883"/>
          <a:ext cx="464529" cy="4645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65E749C-DD84-4EF5-9392-941470245D24}">
      <dsp:nvSpPr>
        <dsp:cNvPr id="0" name=""/>
        <dsp:cNvSpPr/>
      </dsp:nvSpPr>
      <dsp:spPr>
        <a:xfrm>
          <a:off x="601139" y="3717035"/>
          <a:ext cx="5880774" cy="1082819"/>
        </a:xfrm>
        <a:prstGeom prst="rect">
          <a:avLst/>
        </a:prstGeom>
        <a:solidFill>
          <a:schemeClr val="bg1">
            <a:lumMod val="95000"/>
          </a:schemeClr>
        </a:soli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Продолжится ремонт автомобильных дорог внутри населенных пунктов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139" y="3717035"/>
        <a:ext cx="5880774" cy="1082819"/>
      </dsp:txXfrm>
    </dsp:sp>
    <dsp:sp modelId="{055D63BF-E03C-4EB9-98C2-168FBD3321F7}">
      <dsp:nvSpPr>
        <dsp:cNvPr id="0" name=""/>
        <dsp:cNvSpPr/>
      </dsp:nvSpPr>
      <dsp:spPr>
        <a:xfrm>
          <a:off x="1135300" y="5325299"/>
          <a:ext cx="464529" cy="4645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F0036D7-0EED-4097-86C5-B33DC35234DC}">
      <dsp:nvSpPr>
        <dsp:cNvPr id="0" name=""/>
        <dsp:cNvSpPr/>
      </dsp:nvSpPr>
      <dsp:spPr>
        <a:xfrm>
          <a:off x="592494" y="5085188"/>
          <a:ext cx="5880774" cy="1082819"/>
        </a:xfrm>
        <a:prstGeom prst="rect">
          <a:avLst/>
        </a:prstGeom>
        <a:solidFill>
          <a:schemeClr val="bg1">
            <a:lumMod val="95000"/>
          </a:schemeClr>
        </a:soli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Продолжится капитальный ремонт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Кожевниковской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школы искусств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494" y="5085188"/>
        <a:ext cx="5880774" cy="10828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177D-9B42-4815-B77A-D190C5951B4C}">
      <dsp:nvSpPr>
        <dsp:cNvPr id="0" name=""/>
        <dsp:cNvSpPr/>
      </dsp:nvSpPr>
      <dsp:spPr>
        <a:xfrm>
          <a:off x="5927756" y="644081"/>
          <a:ext cx="1323255" cy="466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995"/>
              </a:lnTo>
              <a:lnTo>
                <a:pt x="1323255" y="208995"/>
              </a:lnTo>
              <a:lnTo>
                <a:pt x="1323255" y="466833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813E1-DF79-4922-9530-BEDFE247320B}">
      <dsp:nvSpPr>
        <dsp:cNvPr id="0" name=""/>
        <dsp:cNvSpPr/>
      </dsp:nvSpPr>
      <dsp:spPr>
        <a:xfrm>
          <a:off x="4292386" y="644081"/>
          <a:ext cx="1635370" cy="498007"/>
        </a:xfrm>
        <a:custGeom>
          <a:avLst/>
          <a:gdLst/>
          <a:ahLst/>
          <a:cxnLst/>
          <a:rect l="0" t="0" r="0" b="0"/>
          <a:pathLst>
            <a:path>
              <a:moveTo>
                <a:pt x="1635370" y="0"/>
              </a:moveTo>
              <a:lnTo>
                <a:pt x="1635370" y="240169"/>
              </a:lnTo>
              <a:lnTo>
                <a:pt x="0" y="240169"/>
              </a:lnTo>
              <a:lnTo>
                <a:pt x="0" y="498007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F94A2-0B69-4AB9-870D-AD66F270858B}">
      <dsp:nvSpPr>
        <dsp:cNvPr id="0" name=""/>
        <dsp:cNvSpPr/>
      </dsp:nvSpPr>
      <dsp:spPr>
        <a:xfrm>
          <a:off x="1342454" y="644081"/>
          <a:ext cx="4585302" cy="470148"/>
        </a:xfrm>
        <a:custGeom>
          <a:avLst/>
          <a:gdLst/>
          <a:ahLst/>
          <a:cxnLst/>
          <a:rect l="0" t="0" r="0" b="0"/>
          <a:pathLst>
            <a:path>
              <a:moveTo>
                <a:pt x="4585302" y="0"/>
              </a:moveTo>
              <a:lnTo>
                <a:pt x="4585302" y="212310"/>
              </a:lnTo>
              <a:lnTo>
                <a:pt x="0" y="212310"/>
              </a:lnTo>
              <a:lnTo>
                <a:pt x="0" y="47014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DCFA-2C18-401E-9813-B90FD5556606}">
      <dsp:nvSpPr>
        <dsp:cNvPr id="0" name=""/>
        <dsp:cNvSpPr/>
      </dsp:nvSpPr>
      <dsp:spPr>
        <a:xfrm>
          <a:off x="3175364" y="70417"/>
          <a:ext cx="5504784" cy="57366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Дошкольное </a:t>
          </a:r>
          <a:r>
            <a:rPr lang="ru-RU" sz="18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85 </a:t>
          </a:r>
          <a:r>
            <a:rPr lang="ru-RU" sz="18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527,6 </a:t>
          </a:r>
          <a:r>
            <a:rPr lang="ru-RU" sz="18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тыс. руб.</a:t>
          </a:r>
          <a:endParaRPr lang="ru-RU" sz="1800" b="1" kern="1200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3175364" y="70417"/>
        <a:ext cx="5504784" cy="573664"/>
      </dsp:txXfrm>
    </dsp:sp>
    <dsp:sp modelId="{7010322D-6E33-4147-A89E-F3ACB644F925}">
      <dsp:nvSpPr>
        <dsp:cNvPr id="0" name=""/>
        <dsp:cNvSpPr/>
      </dsp:nvSpPr>
      <dsp:spPr>
        <a:xfrm>
          <a:off x="262704" y="1114230"/>
          <a:ext cx="2159500" cy="34383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5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детских садов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62704" y="1114230"/>
        <a:ext cx="2159500" cy="343832"/>
      </dsp:txXfrm>
    </dsp:sp>
    <dsp:sp modelId="{F4C5E154-38A6-450F-8564-7FC3804D8A8A}">
      <dsp:nvSpPr>
        <dsp:cNvPr id="0" name=""/>
        <dsp:cNvSpPr/>
      </dsp:nvSpPr>
      <dsp:spPr>
        <a:xfrm>
          <a:off x="2862075" y="1142089"/>
          <a:ext cx="2860622" cy="31296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9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сокращенного дня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862075" y="1142089"/>
        <a:ext cx="2860622" cy="312965"/>
      </dsp:txXfrm>
    </dsp:sp>
    <dsp:sp modelId="{6115084D-1AAF-490A-A37F-0EFCCF0DD34A}">
      <dsp:nvSpPr>
        <dsp:cNvPr id="0" name=""/>
        <dsp:cNvSpPr/>
      </dsp:nvSpPr>
      <dsp:spPr>
        <a:xfrm>
          <a:off x="5940705" y="1110915"/>
          <a:ext cx="2620612" cy="3801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28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дошкольных </a:t>
          </a:r>
        </a:p>
      </dsp:txBody>
      <dsp:txXfrm>
        <a:off x="5940705" y="1110915"/>
        <a:ext cx="2620612" cy="380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00E6-4954-4C68-8B59-4E1434B3C5C2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51518-9558-4692-A416-894091884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389B-74C5-43DE-816E-0E12E81D8784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B776-FFE1-47FE-8A88-84EFC2ACD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9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50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51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0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6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7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DC4-574A-49B5-B8B8-DDA1B6AD4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9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1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2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3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3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7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8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3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25.jpeg"/><Relationship Id="rId10" Type="http://schemas.microsoft.com/office/2007/relationships/diagramDrawing" Target="../diagrams/drawing4.xml"/><Relationship Id="rId4" Type="http://schemas.openxmlformats.org/officeDocument/2006/relationships/image" Target="../media/image24.jpeg"/><Relationship Id="rId9" Type="http://schemas.openxmlformats.org/officeDocument/2006/relationships/diagramColors" Target="../diagrams/colors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7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8.jpeg"/><Relationship Id="rId9" Type="http://schemas.microsoft.com/office/2007/relationships/diagramDrawing" Target="../diagrams/drawin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QuickStyle" Target="../diagrams/quickStyle10.xml"/><Relationship Id="rId18" Type="http://schemas.openxmlformats.org/officeDocument/2006/relationships/image" Target="../media/image72.jpeg"/><Relationship Id="rId3" Type="http://schemas.openxmlformats.org/officeDocument/2006/relationships/image" Target="../media/image67.jpeg"/><Relationship Id="rId21" Type="http://schemas.openxmlformats.org/officeDocument/2006/relationships/diagramQuickStyle" Target="../diagrams/quickStyle11.xml"/><Relationship Id="rId7" Type="http://schemas.openxmlformats.org/officeDocument/2006/relationships/diagramLayout" Target="../diagrams/layout9.xml"/><Relationship Id="rId12" Type="http://schemas.openxmlformats.org/officeDocument/2006/relationships/diagramLayout" Target="../diagrams/layout10.xml"/><Relationship Id="rId17" Type="http://schemas.openxmlformats.org/officeDocument/2006/relationships/image" Target="../media/image71.jpeg"/><Relationship Id="rId2" Type="http://schemas.openxmlformats.org/officeDocument/2006/relationships/image" Target="../media/image66.jpeg"/><Relationship Id="rId16" Type="http://schemas.openxmlformats.org/officeDocument/2006/relationships/image" Target="../media/image70.jpeg"/><Relationship Id="rId20" Type="http://schemas.openxmlformats.org/officeDocument/2006/relationships/diagramLayout" Target="../diagrams/layout1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.xml"/><Relationship Id="rId11" Type="http://schemas.openxmlformats.org/officeDocument/2006/relationships/diagramData" Target="../diagrams/data10.xml"/><Relationship Id="rId24" Type="http://schemas.openxmlformats.org/officeDocument/2006/relationships/image" Target="../media/image73.jpeg"/><Relationship Id="rId5" Type="http://schemas.openxmlformats.org/officeDocument/2006/relationships/image" Target="../media/image69.jpeg"/><Relationship Id="rId15" Type="http://schemas.microsoft.com/office/2007/relationships/diagramDrawing" Target="../diagrams/drawing10.xml"/><Relationship Id="rId23" Type="http://schemas.microsoft.com/office/2007/relationships/diagramDrawing" Target="../diagrams/drawing11.xml"/><Relationship Id="rId10" Type="http://schemas.microsoft.com/office/2007/relationships/diagramDrawing" Target="../diagrams/drawing9.xml"/><Relationship Id="rId19" Type="http://schemas.openxmlformats.org/officeDocument/2006/relationships/diagramData" Target="../diagrams/data11.xml"/><Relationship Id="rId4" Type="http://schemas.openxmlformats.org/officeDocument/2006/relationships/image" Target="../media/image68.jpeg"/><Relationship Id="rId9" Type="http://schemas.openxmlformats.org/officeDocument/2006/relationships/diagramColors" Target="../diagrams/colors9.xml"/><Relationship Id="rId14" Type="http://schemas.openxmlformats.org/officeDocument/2006/relationships/diagramColors" Target="../diagrams/colors10.xml"/><Relationship Id="rId22" Type="http://schemas.openxmlformats.org/officeDocument/2006/relationships/diagramColors" Target="../diagrams/colors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7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7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80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8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kogadm.ru/content/budget_grashdan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Фотографии Россия Зима береза Природа Снег Деревья сезон год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2833"/>
          <a:stretch/>
        </p:blipFill>
        <p:spPr bwMode="auto">
          <a:xfrm>
            <a:off x="32556" y="46484"/>
            <a:ext cx="9164812" cy="68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466" y="4478746"/>
            <a:ext cx="892899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798" y="4762252"/>
            <a:ext cx="9181084" cy="207749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  <a:p>
            <a:pPr lvl="0"/>
            <a:r>
              <a:rPr lang="ru-RU" alt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к </a:t>
            </a:r>
            <a:r>
              <a:rPr lang="ru-RU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Думы </a:t>
            </a:r>
            <a:r>
              <a:rPr lang="ru-RU" altLang="ru-RU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</a:p>
          <a:p>
            <a:pPr lvl="0" algn="ctr"/>
            <a:r>
              <a:rPr lang="ru-RU" alt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№17  от 25.12.2020 года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«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</a:t>
            </a:r>
            <a:r>
              <a:rPr lang="ru-RU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2021 год </a:t>
            </a:r>
            <a:endParaRPr lang="ru-RU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alt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и </a:t>
            </a:r>
            <a:r>
              <a:rPr lang="ru-RU" alt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2022 и 2023 </a:t>
            </a:r>
            <a:r>
              <a:rPr lang="ru-RU" alt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  <a:endParaRPr lang="ru-RU" sz="2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762252"/>
            <a:ext cx="1608677" cy="207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"/>
            <a:ext cx="9144000" cy="54868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налоговой политики</a:t>
            </a: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2549" y="692696"/>
            <a:ext cx="5935605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устойчивости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251" y="2348880"/>
            <a:ext cx="813690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потенциала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251" y="3933056"/>
            <a:ext cx="8136903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органов местного самоуправления района с налогоплательщиками всех форм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по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сокращения налоговой задолженности, легализации объектов налогообложения, сокращения убытков, обеспечения темпов роста по налогам</a:t>
            </a:r>
          </a:p>
        </p:txBody>
      </p:sp>
      <p:pic>
        <p:nvPicPr>
          <p:cNvPr id="6146" name="Picture 2" descr="Финансовая устойчивость в государственных закупках ᐉ Tenderbot.k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1"/>
          <a:stretch/>
        </p:blipFill>
        <p:spPr bwMode="auto">
          <a:xfrm>
            <a:off x="411255" y="818120"/>
            <a:ext cx="2262982" cy="14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5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http://allaboutfinance.ru/wp-content/uploads/2013/04/byudz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3529831" cy="264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6" name="Группа 6"/>
          <p:cNvGrpSpPr>
            <a:grpSpLocks/>
          </p:cNvGrpSpPr>
          <p:nvPr/>
        </p:nvGrpSpPr>
        <p:grpSpPr bwMode="auto">
          <a:xfrm>
            <a:off x="15056" y="140641"/>
            <a:ext cx="9144000" cy="981075"/>
            <a:chOff x="0" y="0"/>
            <a:chExt cx="9144000" cy="980728"/>
          </a:xfrm>
          <a:solidFill>
            <a:schemeClr val="bg1">
              <a:lumMod val="95000"/>
            </a:schemeClr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80726" y="188640"/>
              <a:ext cx="6719147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Участие граждан в бюджетном процессе</a:t>
              </a:r>
            </a:p>
          </p:txBody>
        </p:sp>
      </p:grpSp>
      <p:pic>
        <p:nvPicPr>
          <p:cNvPr id="21508" name="Picture 2" descr="http://it-pedagog.ru/I_grazhdan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186" y="2366289"/>
            <a:ext cx="2303463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811392" y="1827808"/>
            <a:ext cx="230425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БЮДЖЕТ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268537" y="1369410"/>
            <a:ext cx="3311525" cy="1798637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формировать доходную часть бюджета</a:t>
            </a:r>
          </a:p>
        </p:txBody>
      </p:sp>
      <p:sp>
        <p:nvSpPr>
          <p:cNvPr id="16" name="Стрелка вправо 15"/>
          <p:cNvSpPr/>
          <p:nvPr/>
        </p:nvSpPr>
        <p:spPr>
          <a:xfrm flipH="1">
            <a:off x="2051720" y="3284984"/>
            <a:ext cx="4537075" cy="2520950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социальные гарантии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(образование, ЖКХ, культура, социальное обеспечение и т.д.)</a:t>
            </a:r>
          </a:p>
        </p:txBody>
      </p:sp>
    </p:spTree>
    <p:extLst>
      <p:ext uri="{BB962C8B-B14F-4D97-AF65-F5344CB8AC3E}">
        <p14:creationId xmlns:p14="http://schemas.microsoft.com/office/powerpoint/2010/main" val="27366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327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участия жителей </a:t>
            </a:r>
            <a:r>
              <a:rPr lang="ru-RU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бюджетном процессе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97550008"/>
              </p:ext>
            </p:extLst>
          </p:nvPr>
        </p:nvGraphicFramePr>
        <p:xfrm>
          <a:off x="0" y="828670"/>
          <a:ext cx="9144000" cy="60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6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D\Desktop\Для бюджета для граждан\презентация\герб\скачанные файлы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22" y="1275587"/>
            <a:ext cx="2143125" cy="23891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DD\Desktop\Для бюджета для граждан\презентация\герб\скачанные файлы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76" y="1258918"/>
            <a:ext cx="2389188" cy="2389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9220" name="Picture 5" descr="D:\DD\Desktop\Для бюджета для граждан\презентация\герб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0" y="1276351"/>
            <a:ext cx="1711325" cy="24236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D:\DD\Desktop\Для бюджета для граждан\презентация\герб\скачанные файлы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66" y="1258918"/>
            <a:ext cx="1511300" cy="23891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D:\DD\Desktop\Для бюджета для граждан\презентация\герб\booklet-size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90" y="4118253"/>
            <a:ext cx="2471738" cy="16430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703127" y="5230276"/>
            <a:ext cx="4785075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Устав муниципального образования «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район»</a:t>
            </a: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587375" y="3821113"/>
            <a:ext cx="487441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Положение о бюджетном процессе в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</a:rPr>
              <a:t>Кожевниковском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районе</a:t>
            </a:r>
          </a:p>
        </p:txBody>
      </p:sp>
      <p:sp>
        <p:nvSpPr>
          <p:cNvPr id="9228" name="TextBox 7"/>
          <p:cNvSpPr txBox="1">
            <a:spLocks noChangeArrowheads="1"/>
          </p:cNvSpPr>
          <p:nvPr/>
        </p:nvSpPr>
        <p:spPr bwMode="auto">
          <a:xfrm>
            <a:off x="677810" y="4683765"/>
            <a:ext cx="481039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           Законы Томской области</a:t>
            </a:r>
          </a:p>
        </p:txBody>
      </p:sp>
      <p:sp>
        <p:nvSpPr>
          <p:cNvPr id="9229" name="Прямоугольник 8"/>
          <p:cNvSpPr>
            <a:spLocks noChangeArrowheads="1"/>
          </p:cNvSpPr>
          <p:nvPr/>
        </p:nvSpPr>
        <p:spPr bwMode="auto">
          <a:xfrm>
            <a:off x="677809" y="6008059"/>
            <a:ext cx="4810393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  Муниципальные правовые акты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основа бюджетного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63010" y="1358900"/>
            <a:ext cx="207168" cy="22287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75805" y="5441897"/>
            <a:ext cx="207168" cy="22287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248647" y="4828350"/>
            <a:ext cx="207168" cy="22287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248647" y="3910110"/>
            <a:ext cx="207168" cy="22287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7292075" y="1374888"/>
            <a:ext cx="207168" cy="22287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4534213" y="1374888"/>
            <a:ext cx="207168" cy="22287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75805" y="6081568"/>
            <a:ext cx="207168" cy="22287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2114154" y="1395896"/>
            <a:ext cx="207168" cy="22287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4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:\DD\Desktop\Для бюджета для граждан\презентация\герб\скачанные файлы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920750"/>
            <a:ext cx="24241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335338" y="887413"/>
            <a:ext cx="5824537" cy="1531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73050" indent="-27305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Constantia" pitchFamily="18" charset="0"/>
              </a:rPr>
              <a:t>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9962" y="2419350"/>
            <a:ext cx="8174037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экономического развития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 на очередной   финансовый год </a:t>
            </a:r>
          </a:p>
          <a:p>
            <a:pPr algn="l"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l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2644775"/>
            <a:ext cx="80645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бюджетной политики и основные направления налоговой политики</a:t>
            </a:r>
          </a:p>
        </p:txBody>
      </p:sp>
      <p:pic>
        <p:nvPicPr>
          <p:cNvPr id="10246" name="Picture 3" descr="D:\DD\Desktop\Для бюджета для граждан\презентация\герб\comp20080925054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91" y="4869160"/>
            <a:ext cx="2260984" cy="199519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1" name="TextBox 20"/>
          <p:cNvSpPr txBox="1"/>
          <p:nvPr/>
        </p:nvSpPr>
        <p:spPr>
          <a:xfrm>
            <a:off x="0" y="0"/>
            <a:ext cx="920015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42910" y="3929066"/>
            <a:ext cx="215900" cy="685377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42910" y="3143248"/>
            <a:ext cx="215900" cy="685377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42910" y="2285992"/>
            <a:ext cx="215900" cy="685377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647700" y="968004"/>
            <a:ext cx="215900" cy="685377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9767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0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456" y="3809937"/>
            <a:ext cx="990078" cy="12961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0" y="33907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 параметры  бюджета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2021 год и плановый период 2022-2023 годов, (тыс. руб.)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7527"/>
              </p:ext>
            </p:extLst>
          </p:nvPr>
        </p:nvGraphicFramePr>
        <p:xfrm>
          <a:off x="34763" y="864904"/>
          <a:ext cx="9074473" cy="198803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98866"/>
                <a:gridCol w="2177874"/>
                <a:gridCol w="2419859"/>
                <a:gridCol w="2177874"/>
              </a:tblGrid>
              <a:tr h="412113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68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737 702,2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694 627,9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693 433,4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211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739 553,5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696 479,2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695 284,7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912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  результат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1 851,3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1 851,3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1 851,3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38"/>
          <p:cNvSpPr>
            <a:spLocks noChangeArrowheads="1"/>
          </p:cNvSpPr>
          <p:nvPr/>
        </p:nvSpPr>
        <p:spPr bwMode="auto">
          <a:xfrm>
            <a:off x="0" y="2852936"/>
            <a:ext cx="3973456" cy="400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           Объем </a:t>
            </a:r>
            <a:r>
              <a:rPr lang="ru-RU" altLang="ru-RU" sz="2000" b="1" dirty="0">
                <a:solidFill>
                  <a:srgbClr val="002060"/>
                </a:solidFill>
              </a:rPr>
              <a:t>доходов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бюджета                   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               МО </a:t>
            </a:r>
            <a:r>
              <a:rPr lang="ru-RU" altLang="ru-RU" sz="1800" b="1" dirty="0">
                <a:solidFill>
                  <a:srgbClr val="002060"/>
                </a:solidFill>
              </a:rPr>
              <a:t>«КОЖЕВНИКОВСКИЙ РАЙОН»              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на 1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жителя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2020 году    57,8 тыс</a:t>
            </a:r>
            <a:r>
              <a:rPr lang="ru-RU" altLang="ru-RU" sz="2000" b="1" dirty="0">
                <a:solidFill>
                  <a:srgbClr val="002060"/>
                </a:solidFill>
              </a:rPr>
              <a:t>.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2021 </a:t>
            </a:r>
            <a:r>
              <a:rPr lang="ru-RU" altLang="ru-RU" sz="2000" b="1" dirty="0">
                <a:solidFill>
                  <a:srgbClr val="002060"/>
                </a:solidFill>
              </a:rPr>
              <a:t>году   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36,4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2022 </a:t>
            </a:r>
            <a:r>
              <a:rPr lang="ru-RU" altLang="ru-RU" sz="2000" b="1" dirty="0">
                <a:solidFill>
                  <a:srgbClr val="002060"/>
                </a:solidFill>
              </a:rPr>
              <a:t>году   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34,3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2023 году    34,2  </a:t>
            </a:r>
            <a:r>
              <a:rPr lang="ru-RU" altLang="ru-RU" sz="2000" b="1" dirty="0">
                <a:solidFill>
                  <a:srgbClr val="002060"/>
                </a:solidFill>
              </a:rPr>
              <a:t>тыс.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 </a:t>
            </a:r>
            <a:endParaRPr lang="ru-RU" altLang="ru-RU" sz="1800" b="1" dirty="0">
              <a:solidFill>
                <a:srgbClr val="002060"/>
              </a:solidFill>
            </a:endParaRPr>
          </a:p>
        </p:txBody>
      </p:sp>
      <p:sp>
        <p:nvSpPr>
          <p:cNvPr id="14" name="Rectangle 140"/>
          <p:cNvSpPr>
            <a:spLocks noChangeArrowheads="1"/>
          </p:cNvSpPr>
          <p:nvPr/>
        </p:nvSpPr>
        <p:spPr bwMode="auto">
          <a:xfrm>
            <a:off x="4979590" y="2852936"/>
            <a:ext cx="4157266" cy="3975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Объем  расходов бюджета</a:t>
            </a:r>
            <a:endParaRPr lang="ru-RU" altLang="ru-RU" sz="18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МО </a:t>
            </a:r>
            <a:r>
              <a:rPr lang="ru-RU" altLang="ru-RU" sz="1800" b="1" dirty="0">
                <a:solidFill>
                  <a:srgbClr val="C00000"/>
                </a:solidFill>
              </a:rPr>
              <a:t>«КОЖЕВНИКОВСКИЙ РАЙОН» </a:t>
            </a:r>
            <a:endParaRPr lang="ru-RU" altLang="ru-RU" sz="18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на 1 жителя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 в 2020 году  58,7  тыс. рублей</a:t>
            </a:r>
          </a:p>
          <a:p>
            <a:pPr algn="ctr" eaLnBrk="1" hangingPunct="1"/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2021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36,4 </a:t>
            </a:r>
            <a:r>
              <a:rPr lang="ru-RU" altLang="ru-RU" sz="2000" b="1" dirty="0">
                <a:solidFill>
                  <a:srgbClr val="C00000"/>
                </a:solidFill>
              </a:rPr>
              <a:t>тыс.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2022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34,4 </a:t>
            </a:r>
            <a:r>
              <a:rPr lang="ru-RU" altLang="ru-RU" sz="2000" b="1" dirty="0">
                <a:solidFill>
                  <a:srgbClr val="C00000"/>
                </a:solidFill>
              </a:rPr>
              <a:t>тыс.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2023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34,3 </a:t>
            </a:r>
            <a:r>
              <a:rPr lang="ru-RU" altLang="ru-RU" sz="2000" b="1" dirty="0">
                <a:solidFill>
                  <a:srgbClr val="C00000"/>
                </a:solidFill>
              </a:rPr>
              <a:t>тыс. 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D\Desktop\Для бюджета для граждан\презентация\деньги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" y="1"/>
            <a:ext cx="2252215" cy="149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3229768" y="135966"/>
            <a:ext cx="5518695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районного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436096" y="835210"/>
            <a:ext cx="0" cy="7493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 bwMode="auto">
          <a:xfrm>
            <a:off x="6660231" y="1555935"/>
            <a:ext cx="2397543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648980" y="1584510"/>
            <a:ext cx="2340135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06463" y="1555935"/>
            <a:ext cx="2736304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20366" y="1195572"/>
            <a:ext cx="619125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799263" y="1195571"/>
            <a:ext cx="10516" cy="28892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 bwMode="auto">
          <a:xfrm>
            <a:off x="124719" y="2391147"/>
            <a:ext cx="2718048" cy="43502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совокупный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987824" y="2413558"/>
            <a:ext cx="3240360" cy="43278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defTabSz="914099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других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сборов, установленных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РФ,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штрафов 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</a:p>
          <a:p>
            <a:pPr defTabSz="914099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и земли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Штрафные санкции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099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окружающую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72201" y="2391147"/>
            <a:ext cx="2700460" cy="43502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 defTabSz="914099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 defTabSz="914099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algn="ctr" defTabSz="914099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algn="ctr" defTabSz="914099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от организаций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и юридических лиц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099"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436096" y="1484499"/>
            <a:ext cx="0" cy="1292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93129" y="1195570"/>
            <a:ext cx="10516" cy="28892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504" y="1084612"/>
            <a:ext cx="8870675" cy="5267713"/>
            <a:chOff x="115697" y="1493775"/>
            <a:chExt cx="8870675" cy="5267713"/>
          </a:xfrm>
          <a:solidFill>
            <a:schemeClr val="bg1">
              <a:lumMod val="95000"/>
            </a:schemeClr>
          </a:solidFill>
        </p:grpSpPr>
        <p:sp>
          <p:nvSpPr>
            <p:cNvPr id="7" name="Полилиния 6"/>
            <p:cNvSpPr/>
            <p:nvPr/>
          </p:nvSpPr>
          <p:spPr>
            <a:xfrm>
              <a:off x="157724" y="1493775"/>
              <a:ext cx="3546724" cy="2653180"/>
            </a:xfrm>
            <a:custGeom>
              <a:avLst/>
              <a:gdLst>
                <a:gd name="connsiteX0" fmla="*/ 0 w 3546724"/>
                <a:gd name="connsiteY0" fmla="*/ 442206 h 2653180"/>
                <a:gd name="connsiteX1" fmla="*/ 442206 w 3546724"/>
                <a:gd name="connsiteY1" fmla="*/ 0 h 2653180"/>
                <a:gd name="connsiteX2" fmla="*/ 3104518 w 3546724"/>
                <a:gd name="connsiteY2" fmla="*/ 0 h 2653180"/>
                <a:gd name="connsiteX3" fmla="*/ 3546724 w 3546724"/>
                <a:gd name="connsiteY3" fmla="*/ 442206 h 2653180"/>
                <a:gd name="connsiteX4" fmla="*/ 3546724 w 3546724"/>
                <a:gd name="connsiteY4" fmla="*/ 2210974 h 2653180"/>
                <a:gd name="connsiteX5" fmla="*/ 3104518 w 3546724"/>
                <a:gd name="connsiteY5" fmla="*/ 2653180 h 2653180"/>
                <a:gd name="connsiteX6" fmla="*/ 442206 w 3546724"/>
                <a:gd name="connsiteY6" fmla="*/ 2653180 h 2653180"/>
                <a:gd name="connsiteX7" fmla="*/ 0 w 3546724"/>
                <a:gd name="connsiteY7" fmla="*/ 2210974 h 2653180"/>
                <a:gd name="connsiteX8" fmla="*/ 0 w 3546724"/>
                <a:gd name="connsiteY8" fmla="*/ 442206 h 265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6724" h="2653180">
                  <a:moveTo>
                    <a:pt x="0" y="442206"/>
                  </a:moveTo>
                  <a:cubicBezTo>
                    <a:pt x="0" y="197982"/>
                    <a:pt x="197982" y="0"/>
                    <a:pt x="442206" y="0"/>
                  </a:cubicBezTo>
                  <a:lnTo>
                    <a:pt x="3104518" y="0"/>
                  </a:lnTo>
                  <a:cubicBezTo>
                    <a:pt x="3348742" y="0"/>
                    <a:pt x="3546724" y="197982"/>
                    <a:pt x="3546724" y="442206"/>
                  </a:cubicBezTo>
                  <a:lnTo>
                    <a:pt x="3546724" y="2210974"/>
                  </a:lnTo>
                  <a:cubicBezTo>
                    <a:pt x="3546724" y="2455198"/>
                    <a:pt x="3348742" y="2653180"/>
                    <a:pt x="3104518" y="2653180"/>
                  </a:cubicBezTo>
                  <a:lnTo>
                    <a:pt x="442206" y="2653180"/>
                  </a:lnTo>
                  <a:cubicBezTo>
                    <a:pt x="197982" y="2653180"/>
                    <a:pt x="0" y="2455198"/>
                    <a:pt x="0" y="2210974"/>
                  </a:cubicBezTo>
                  <a:lnTo>
                    <a:pt x="0" y="442206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38" tIns="213338" rIns="213338" bIns="213338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</a:p>
            <a:p>
              <a:pPr marL="342900" lvl="0" indent="-3429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2021 год- 118 564,8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2022 год - 111 089,6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2023 год – 111 416,5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268922" y="1565800"/>
              <a:ext cx="3717450" cy="2569709"/>
            </a:xfrm>
            <a:custGeom>
              <a:avLst/>
              <a:gdLst>
                <a:gd name="connsiteX0" fmla="*/ 0 w 3717450"/>
                <a:gd name="connsiteY0" fmla="*/ 428293 h 2569709"/>
                <a:gd name="connsiteX1" fmla="*/ 428293 w 3717450"/>
                <a:gd name="connsiteY1" fmla="*/ 0 h 2569709"/>
                <a:gd name="connsiteX2" fmla="*/ 3289157 w 3717450"/>
                <a:gd name="connsiteY2" fmla="*/ 0 h 2569709"/>
                <a:gd name="connsiteX3" fmla="*/ 3717450 w 3717450"/>
                <a:gd name="connsiteY3" fmla="*/ 428293 h 2569709"/>
                <a:gd name="connsiteX4" fmla="*/ 3717450 w 3717450"/>
                <a:gd name="connsiteY4" fmla="*/ 2141416 h 2569709"/>
                <a:gd name="connsiteX5" fmla="*/ 3289157 w 3717450"/>
                <a:gd name="connsiteY5" fmla="*/ 2569709 h 2569709"/>
                <a:gd name="connsiteX6" fmla="*/ 428293 w 3717450"/>
                <a:gd name="connsiteY6" fmla="*/ 2569709 h 2569709"/>
                <a:gd name="connsiteX7" fmla="*/ 0 w 3717450"/>
                <a:gd name="connsiteY7" fmla="*/ 2141416 h 2569709"/>
                <a:gd name="connsiteX8" fmla="*/ 0 w 3717450"/>
                <a:gd name="connsiteY8" fmla="*/ 428293 h 256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7450" h="2569709">
                  <a:moveTo>
                    <a:pt x="0" y="428293"/>
                  </a:moveTo>
                  <a:cubicBezTo>
                    <a:pt x="0" y="191753"/>
                    <a:pt x="191753" y="0"/>
                    <a:pt x="428293" y="0"/>
                  </a:cubicBezTo>
                  <a:lnTo>
                    <a:pt x="3289157" y="0"/>
                  </a:lnTo>
                  <a:cubicBezTo>
                    <a:pt x="3525697" y="0"/>
                    <a:pt x="3717450" y="191753"/>
                    <a:pt x="3717450" y="428293"/>
                  </a:cubicBezTo>
                  <a:lnTo>
                    <a:pt x="3717450" y="2141416"/>
                  </a:lnTo>
                  <a:cubicBezTo>
                    <a:pt x="3717450" y="2377956"/>
                    <a:pt x="3525697" y="2569709"/>
                    <a:pt x="3289157" y="2569709"/>
                  </a:cubicBezTo>
                  <a:lnTo>
                    <a:pt x="428293" y="2569709"/>
                  </a:lnTo>
                  <a:cubicBezTo>
                    <a:pt x="191753" y="2569709"/>
                    <a:pt x="0" y="2377956"/>
                    <a:pt x="0" y="2141416"/>
                  </a:cubicBezTo>
                  <a:lnTo>
                    <a:pt x="0" y="42829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263" tIns="209263" rIns="209263" bIns="209263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2021 год- 21 821,4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2022 год – 22 594,4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год – 21 641,1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15697" y="4374096"/>
              <a:ext cx="3804946" cy="2387392"/>
            </a:xfrm>
            <a:custGeom>
              <a:avLst/>
              <a:gdLst>
                <a:gd name="connsiteX0" fmla="*/ 0 w 3804946"/>
                <a:gd name="connsiteY0" fmla="*/ 397907 h 2387392"/>
                <a:gd name="connsiteX1" fmla="*/ 397907 w 3804946"/>
                <a:gd name="connsiteY1" fmla="*/ 0 h 2387392"/>
                <a:gd name="connsiteX2" fmla="*/ 3407039 w 3804946"/>
                <a:gd name="connsiteY2" fmla="*/ 0 h 2387392"/>
                <a:gd name="connsiteX3" fmla="*/ 3804946 w 3804946"/>
                <a:gd name="connsiteY3" fmla="*/ 397907 h 2387392"/>
                <a:gd name="connsiteX4" fmla="*/ 3804946 w 3804946"/>
                <a:gd name="connsiteY4" fmla="*/ 1989485 h 2387392"/>
                <a:gd name="connsiteX5" fmla="*/ 3407039 w 3804946"/>
                <a:gd name="connsiteY5" fmla="*/ 2387392 h 2387392"/>
                <a:gd name="connsiteX6" fmla="*/ 397907 w 3804946"/>
                <a:gd name="connsiteY6" fmla="*/ 2387392 h 2387392"/>
                <a:gd name="connsiteX7" fmla="*/ 0 w 3804946"/>
                <a:gd name="connsiteY7" fmla="*/ 1989485 h 2387392"/>
                <a:gd name="connsiteX8" fmla="*/ 0 w 3804946"/>
                <a:gd name="connsiteY8" fmla="*/ 397907 h 238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4946" h="2387392">
                  <a:moveTo>
                    <a:pt x="0" y="397907"/>
                  </a:moveTo>
                  <a:cubicBezTo>
                    <a:pt x="0" y="178149"/>
                    <a:pt x="178149" y="0"/>
                    <a:pt x="397907" y="0"/>
                  </a:cubicBezTo>
                  <a:lnTo>
                    <a:pt x="3407039" y="0"/>
                  </a:lnTo>
                  <a:cubicBezTo>
                    <a:pt x="3626797" y="0"/>
                    <a:pt x="3804946" y="178149"/>
                    <a:pt x="3804946" y="397907"/>
                  </a:cubicBezTo>
                  <a:lnTo>
                    <a:pt x="3804946" y="1989485"/>
                  </a:lnTo>
                  <a:cubicBezTo>
                    <a:pt x="3804946" y="2209243"/>
                    <a:pt x="3626797" y="2387392"/>
                    <a:pt x="3407039" y="2387392"/>
                  </a:cubicBezTo>
                  <a:lnTo>
                    <a:pt x="397907" y="2387392"/>
                  </a:lnTo>
                  <a:cubicBezTo>
                    <a:pt x="178149" y="2387392"/>
                    <a:pt x="0" y="2209243"/>
                    <a:pt x="0" y="1989485"/>
                  </a:cubicBezTo>
                  <a:lnTo>
                    <a:pt x="0" y="3979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363" tIns="200363" rIns="200363" bIns="200363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 из бюджета Томской области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2021 год – 597 296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2022 год – 560 943,8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год – 560 375,6</a:t>
              </a: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7504" y="116632"/>
            <a:ext cx="885698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2021-2023 годы, (тыс. руб.)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rossaprimavera.ru/static/files/a5354158df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44" y="3898489"/>
            <a:ext cx="4320480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3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В Курганской области новые субсидии для покупки и строительства жиль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14515" r="10481" b="15247"/>
          <a:stretch/>
        </p:blipFill>
        <p:spPr bwMode="auto">
          <a:xfrm>
            <a:off x="7164288" y="4117189"/>
            <a:ext cx="1337692" cy="93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0 отличных телефонов для детей - Лайфхакер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1" r="6420"/>
          <a:stretch/>
        </p:blipFill>
        <p:spPr bwMode="auto">
          <a:xfrm>
            <a:off x="5699472" y="4034477"/>
            <a:ext cx="792088" cy="105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авила, которые помогут сохранить семейный бюджет при покупке продуктов  пита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87666"/>
            <a:ext cx="1288944" cy="8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чему детям не нужно выдавать карманные деньги? | Дом и семья |  ШколаЖизни.р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8869"/>
            <a:ext cx="1429598" cy="9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42857392"/>
              </p:ext>
            </p:extLst>
          </p:nvPr>
        </p:nvGraphicFramePr>
        <p:xfrm>
          <a:off x="-18504" y="-72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496" y="-54114"/>
            <a:ext cx="914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трансферты- денежные средства, перечисляемые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одного бюджета бюджетной системы Российской Федерации другому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381328"/>
            <a:ext cx="374339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Аналогия в семейном бюджете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4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84039709"/>
              </p:ext>
            </p:extLst>
          </p:nvPr>
        </p:nvGraphicFramePr>
        <p:xfrm>
          <a:off x="323528" y="476672"/>
          <a:ext cx="842493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69011858"/>
              </p:ext>
            </p:extLst>
          </p:nvPr>
        </p:nvGraphicFramePr>
        <p:xfrm>
          <a:off x="323528" y="3501008"/>
          <a:ext cx="842493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23528" y="6021288"/>
            <a:ext cx="8496944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сельских поселений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433920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330554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724128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384480" y="577345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812360" y="3257364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76273" y="577345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674688" y="576704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835219" y="576704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7820359" y="4437112"/>
            <a:ext cx="60579" cy="2446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1495"/>
            <a:ext cx="9121013" cy="7940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i="1" dirty="0" smtClean="0">
              <a:latin typeface="+mj-lt"/>
              <a:cs typeface="Utsaah" panose="020B0604020202020204" pitchFamily="34" charset="0"/>
            </a:endParaRPr>
          </a:p>
          <a:p>
            <a:pPr algn="ctr"/>
            <a:endParaRPr lang="ru-RU" sz="2000" b="1" i="1" dirty="0">
              <a:latin typeface="+mj-lt"/>
              <a:cs typeface="Utsaah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друзья!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района!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	     От имени Администрации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от себя лично, рад приветствовать вас в новом выпуске 		     информационного 	ресурса  «Бюджет для 	граждан».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  В представленном материале вы можете ознакомиться  с 		       параметрами бюджета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2021- 2023 годы, где будут отражены основные  принципы формирования бюджета и основные направления расходования  бюджетных средств на предстоящий трехлетний период. Надеюсь что данная презентация будет познавательной и повысит уровень интереса общественного участия граждан в бюджетном процессе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</a:t>
            </a:r>
          </a:p>
          <a:p>
            <a:pPr algn="r">
              <a:lnSpc>
                <a:spcPct val="150000"/>
              </a:lnSpc>
              <a:defRPr/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</a:t>
            </a:r>
          </a:p>
          <a:p>
            <a:pPr algn="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Глава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</a:p>
          <a:p>
            <a:pPr algn="r"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Александрович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Малолетко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://kogadm.ru/upload/images/foto/glava_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5380" r="11157"/>
          <a:stretch/>
        </p:blipFill>
        <p:spPr bwMode="auto">
          <a:xfrm>
            <a:off x="-6052" y="834324"/>
            <a:ext cx="2201788" cy="28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40" y="-18628"/>
            <a:ext cx="1293473" cy="167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71879043"/>
              </p:ext>
            </p:extLst>
          </p:nvPr>
        </p:nvGraphicFramePr>
        <p:xfrm>
          <a:off x="179512" y="1397000"/>
          <a:ext cx="878497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332656"/>
            <a:ext cx="835292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трансферты, тыс. рублей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7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99354"/>
              </p:ext>
            </p:extLst>
          </p:nvPr>
        </p:nvGraphicFramePr>
        <p:xfrm>
          <a:off x="4644652" y="764704"/>
          <a:ext cx="446372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840910"/>
              </p:ext>
            </p:extLst>
          </p:nvPr>
        </p:nvGraphicFramePr>
        <p:xfrm>
          <a:off x="1763688" y="3717032"/>
          <a:ext cx="57606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452587"/>
              </p:ext>
            </p:extLst>
          </p:nvPr>
        </p:nvGraphicFramePr>
        <p:xfrm>
          <a:off x="86048" y="764704"/>
          <a:ext cx="44644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экономическое развитие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63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экономическое развитие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639228"/>
              </p:ext>
            </p:extLst>
          </p:nvPr>
        </p:nvGraphicFramePr>
        <p:xfrm>
          <a:off x="0" y="692696"/>
          <a:ext cx="4572000" cy="262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687457"/>
              </p:ext>
            </p:extLst>
          </p:nvPr>
        </p:nvGraphicFramePr>
        <p:xfrm>
          <a:off x="4745360" y="692696"/>
          <a:ext cx="439248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985509"/>
              </p:ext>
            </p:extLst>
          </p:nvPr>
        </p:nvGraphicFramePr>
        <p:xfrm>
          <a:off x="1259632" y="3645024"/>
          <a:ext cx="6408712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626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В течение месяца в Кожевниковском районе Томской области отремонтируют  дорог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3"/>
          <a:stretch/>
        </p:blipFill>
        <p:spPr bwMode="auto">
          <a:xfrm>
            <a:off x="6644371" y="4221088"/>
            <a:ext cx="1305829" cy="11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Комфортная городская среда - 2020 - Новости - Администрация сельского  поселения «Койдин» - Органы местного самоуправления муниципального  образования сельского поселения «Койдин» - Структура - Органы местного  самоуправления и учреждения - Сельско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омфортная городская среда - 2020 - Новости - Администрация сельского  поселения «Койдин» - Органы местного самоуправления муниципального  образования сельского поселения «Койдин» - Структура - Органы местного  самоуправления и учреждения - Сельское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омфортная городская среда - 2020 - Новости - Администрация сельского  поселения «Койдин» - Органы местного самоуправления муниципального  образования сельского поселения «Койдин» - Структура - Органы местного  самоуправления и учреждения - Сельское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омфортная городская среда - 2020 - Новости - Администрация сельского  поселения «Койдин» - Органы местного самоуправления муниципального  образования сельского поселения «Койдин» - Структура - Органы местного  самоуправления и учреждения - Сельское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Жилье и городская среда | Администрация Томской области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Жилье и городская среда | Администрация Томской области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Строительство детского сада заканчивается в селе Кожевниково » tvtomsk.ru -  Новости Томска и област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0" r="13453"/>
          <a:stretch/>
        </p:blipFill>
        <p:spPr bwMode="auto">
          <a:xfrm>
            <a:off x="6619941" y="2559117"/>
            <a:ext cx="1095979" cy="12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Новая зона отдыха появилась в центре села Кожевниково » tvtomsk.ru -  Новости Томска и област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6"/>
          <a:stretch/>
        </p:blipFill>
        <p:spPr bwMode="auto">
          <a:xfrm>
            <a:off x="6516216" y="1090638"/>
            <a:ext cx="1199705" cy="13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8" descr="Капитальный ремонт дорог начался в Кожевниковском районе » tvtomsk.ru -  Новости Томска и области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Капитальный ремонт дорог начался в Кожевниковском районе » tvtomsk.ru -  Новости Томска и области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2" descr="Капитальный ремонт дорог начался в Кожевниковском районе » tvtomsk.ru -  Новости Томска и области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50956866"/>
              </p:ext>
            </p:extLst>
          </p:nvPr>
        </p:nvGraphicFramePr>
        <p:xfrm>
          <a:off x="0" y="7937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44021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МО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на 2021 год (тыс.руб.)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20" y="769419"/>
            <a:ext cx="9144000" cy="6165673"/>
          </a:xfr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40912" y="1124807"/>
            <a:ext cx="5088540" cy="31683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МО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бюджет спроектирован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дефицитом  3,17 %,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 1 851,3 тыс. рублей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3801054"/>
            <a:ext cx="196913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737 702,2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438" y="335317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848" y="3390591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4" name="Picture 20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2" y="1080453"/>
            <a:ext cx="1428750" cy="228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6165" name="Picture 21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04591"/>
            <a:ext cx="1428750" cy="228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7302632" y="3799767"/>
            <a:ext cx="184136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739 553,5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9024" y="4926319"/>
            <a:ext cx="8784976" cy="11132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отсутствует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(долговой нагрузки на бюджет нет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05452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3999" cy="9087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распределения налоговых и неналоговых доходов предусмотрены в соответствии с статьями 61.1 и ст. 62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Кодекса Российской Федерации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НДФЛ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834"/>
            <a:ext cx="2232248" cy="80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9247" y="1828640"/>
            <a:ext cx="8586192" cy="34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год- 98 617,4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темпом роста 95,96%;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-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109 659,8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с темпом роста 111,2%;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-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99 781,4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, с темпом роста 91%;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-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101 549,2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темпом роста 101,8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 по Бюджетному кодексу и Законов Томской области составляет 15% и по дополнительному нормативу в бюджет муниципального образования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зачислится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г.- 40,65%,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г.- 44,38%,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г.- 36,91%,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– 35,80%.</a:t>
            </a:r>
          </a:p>
        </p:txBody>
      </p:sp>
      <p:pic>
        <p:nvPicPr>
          <p:cNvPr id="5" name="Picture 2" descr="http://autoexpertnost.ru/wp-content/uploads/2017/07/%D0%95%D0%B6%D0%B5%D0%BA%D0%B2%D0%B0%D1%80%D1%82%D0%B0%D0%BB%D1%8C%D0%BD%D0%B0%D1%8F-%D0%BE%D1%82%D1%87%D1%91%D1%82%D0%BD%D0%BE%D1%81%D1%82%D1%8C-%D0%BF%D0%BE-%D0%9D%D0%94%D0%A4%D0%9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7" y="953906"/>
            <a:ext cx="1591939" cy="871776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9247" y="5445224"/>
            <a:ext cx="858619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достижения порога в 5 млн рублей доходы физлиц будут облагаться по ставке 13 %, все, что свыше, — по ставке 15 %.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будет распространяться на зарплаты, дивиденды по акциям, доходы от операций с ценными бумагами. </a:t>
            </a:r>
          </a:p>
        </p:txBody>
      </p:sp>
      <p:pic>
        <p:nvPicPr>
          <p:cNvPr id="1029" name="Picture 5" descr="ВВОД НОВОЙ СТАВКИ НДФЛ 15 ПРОЦЕНТОВ | АС-Консалтинг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25548" r="12615" b="21119"/>
          <a:stretch/>
        </p:blipFill>
        <p:spPr bwMode="auto">
          <a:xfrm>
            <a:off x="3779912" y="890406"/>
            <a:ext cx="2635342" cy="9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989663"/>
              </p:ext>
            </p:extLst>
          </p:nvPr>
        </p:nvGraphicFramePr>
        <p:xfrm>
          <a:off x="107505" y="667533"/>
          <a:ext cx="8928993" cy="58328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25539"/>
                <a:gridCol w="1558289"/>
                <a:gridCol w="1558289"/>
                <a:gridCol w="1386876"/>
              </a:tblGrid>
              <a:tr h="277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118 564,842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107 873,161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110 074,755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109 659,896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99 781,402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101 549,200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8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 норматив по НДФЛ </a:t>
                      </a:r>
                      <a:endParaRPr lang="ru-RU" sz="18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2021-44,38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%;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2022-36,91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%; 2023-35,80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%);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81 958,676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70 948,402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71 564,200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9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по нормативу, установленному </a:t>
                      </a:r>
                      <a:endParaRPr lang="ru-RU" sz="1800" b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БК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(15%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27 701,220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28 833,000</a:t>
                      </a:r>
                      <a:endParaRPr lang="ru-RU" sz="2000" b="1" i="1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29 985,000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</a:t>
                      </a:r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топливо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1 770,000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1 840,000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2 024,000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5 239,194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4 277,759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4 448,555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39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3 797,000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3 952,000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4 110,000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6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1 123,800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111,394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115,759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120,555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3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207,000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210,000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218,000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пошлина, сборы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1 895,752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1 974,000</a:t>
                      </a:r>
                      <a:endParaRPr lang="ru-RU" sz="20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2 053,000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доходы, (тыс. руб.)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1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налоговые доходы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34" y="545033"/>
            <a:ext cx="2081381" cy="13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 на 2021 год (структура и норматив зачисления)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48680"/>
            <a:ext cx="8786874" cy="60950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1732889"/>
            <a:ext cx="3143272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06758"/>
            <a:ext cx="3143272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на уплату  акцизов на автомобильный и прямогонный бензин, дизельное топливо и моторные масла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524" y="4047455"/>
            <a:ext cx="3215280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738" y="4550514"/>
            <a:ext cx="3188062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8366" y="3284984"/>
            <a:ext cx="3148434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7524" y="5221018"/>
            <a:ext cx="3224066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  взимаемый в связи с применением патентной системы налогообложения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457494" y="620687"/>
            <a:ext cx="6408712" cy="1080303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налоговые доходы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118 568,8 (в тыс. 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3706131" y="1700991"/>
            <a:ext cx="1238707" cy="531189"/>
          </a:xfrm>
          <a:prstGeom prst="leftArrow">
            <a:avLst>
              <a:gd name="adj1" fmla="val 50000"/>
              <a:gd name="adj2" fmla="val 25408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109 659,8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3764275" y="2496488"/>
            <a:ext cx="1152128" cy="667526"/>
          </a:xfrm>
          <a:prstGeom prst="leftArrow">
            <a:avLst>
              <a:gd name="adj1" fmla="val 50000"/>
              <a:gd name="adj2" fmla="val 2153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1 770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3758448" y="3357911"/>
            <a:ext cx="1152128" cy="57001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3 797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" name="Стрелка влево 27"/>
          <p:cNvSpPr/>
          <p:nvPr/>
        </p:nvSpPr>
        <p:spPr>
          <a:xfrm>
            <a:off x="3775543" y="4047455"/>
            <a:ext cx="1152128" cy="545978"/>
          </a:xfrm>
          <a:prstGeom prst="leftArrow">
            <a:avLst>
              <a:gd name="adj1" fmla="val 50000"/>
              <a:gd name="adj2" fmla="val 3042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1 123,8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Стрелка влево 28"/>
          <p:cNvSpPr/>
          <p:nvPr/>
        </p:nvSpPr>
        <p:spPr>
          <a:xfrm>
            <a:off x="3799293" y="4593433"/>
            <a:ext cx="1152128" cy="606678"/>
          </a:xfrm>
          <a:prstGeom prst="leftArrow">
            <a:avLst>
              <a:gd name="adj1" fmla="val 50000"/>
              <a:gd name="adj2" fmla="val 2455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111,3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3799293" y="5277487"/>
            <a:ext cx="1152128" cy="597220"/>
          </a:xfrm>
          <a:prstGeom prst="leftArrow">
            <a:avLst>
              <a:gd name="adj1" fmla="val 50000"/>
              <a:gd name="adj2" fmla="val 28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207,0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3366" y="6021288"/>
            <a:ext cx="3224066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3799293" y="6021288"/>
            <a:ext cx="1152128" cy="597220"/>
          </a:xfrm>
          <a:prstGeom prst="leftArrow">
            <a:avLst>
              <a:gd name="adj1" fmla="val 50000"/>
              <a:gd name="adj2" fmla="val 28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1 895,7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076056" y="1700990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78,1 %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5088545" y="2558246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1,3 %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5111005" y="3340034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2,7 %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5133465" y="3987665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0,8 %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5179672" y="4614591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0,1 %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" name="Кольцо 32"/>
          <p:cNvSpPr/>
          <p:nvPr/>
        </p:nvSpPr>
        <p:spPr>
          <a:xfrm>
            <a:off x="5179672" y="5299447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0,1 %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4" name="Кольцо 33"/>
          <p:cNvSpPr/>
          <p:nvPr/>
        </p:nvSpPr>
        <p:spPr>
          <a:xfrm>
            <a:off x="5227787" y="6058462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1,4 %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6256" y="1700990"/>
            <a:ext cx="2088232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(44,38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07475" y="5420947"/>
            <a:ext cx="2057011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07476" y="6087706"/>
            <a:ext cx="2057012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94622" y="4014250"/>
            <a:ext cx="2069865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94622" y="3327585"/>
            <a:ext cx="2069865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(30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66206" y="2435215"/>
            <a:ext cx="2098282" cy="8497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(норматив  зачисления, исходя из протяженности дорог ,находящихся в собственности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0,06276</a:t>
            </a:r>
          </a:p>
          <a:p>
            <a:pPr algn="ctr">
              <a:spcBef>
                <a:spcPct val="0"/>
              </a:spcBef>
            </a:pPr>
            <a:endParaRPr lang="ru-RU" altLang="ru-RU" sz="1200" b="1" i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914024" y="4734346"/>
            <a:ext cx="2050464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</p:spTree>
    <p:extLst>
      <p:ext uri="{BB962C8B-B14F-4D97-AF65-F5344CB8AC3E}">
        <p14:creationId xmlns:p14="http://schemas.microsoft.com/office/powerpoint/2010/main" val="398278371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929630"/>
              </p:ext>
            </p:extLst>
          </p:nvPr>
        </p:nvGraphicFramePr>
        <p:xfrm>
          <a:off x="35496" y="667533"/>
          <a:ext cx="9001002" cy="600182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97548"/>
                <a:gridCol w="1558289"/>
                <a:gridCol w="1558289"/>
                <a:gridCol w="1386876"/>
              </a:tblGrid>
              <a:tr h="277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21 841,4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22 594,4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21 641,1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муниципального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4 612,1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4 587,1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4 587,1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22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4 145,8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4 145,8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4 145,8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402,8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357,8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357,8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3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прибыли МУП (10%)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негативное воздействие на окружающую среду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платных услуг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16 064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15 702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15 718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6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85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r>
                        <a:rPr lang="ru-RU" sz="18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доходы, (тыс. руб.)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82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DD\Desktop\Бюджет для граждан отчет 2016\Для бюджета для граждан\презентация\деньги\y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" y="491344"/>
            <a:ext cx="2100431" cy="19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3997"/>
            <a:ext cx="9144000" cy="571480"/>
          </a:xfr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 на 2021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(структура и норматив зачисления)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01089" y="1321831"/>
            <a:ext cx="3000396" cy="5357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арендной платы за земельные участки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3584" y="1860907"/>
            <a:ext cx="3000396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сдачи в аренду имущества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2608458"/>
            <a:ext cx="3000396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806104"/>
            <a:ext cx="3000396" cy="60722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77293" y="4504502"/>
            <a:ext cx="3000396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Прочие  доходы от оказания платных услуг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80523" y="5231827"/>
            <a:ext cx="3000396" cy="797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собственности муниципальных районов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656012" y="609799"/>
            <a:ext cx="5273706" cy="730969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неналоговые доходы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21 841,4 ( в тыс. руб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956136" y="1407492"/>
            <a:ext cx="857256" cy="4286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4 145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956136" y="2013260"/>
            <a:ext cx="857256" cy="428628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402,8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4975572" y="2549752"/>
            <a:ext cx="857256" cy="428628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025862" y="3962480"/>
            <a:ext cx="857256" cy="428628"/>
          </a:xfrm>
          <a:prstGeom prst="homePlate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172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066328" y="4575940"/>
            <a:ext cx="857256" cy="428628"/>
          </a:xfrm>
          <a:prstGeom prst="homePlate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16 064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066328" y="5349122"/>
            <a:ext cx="857256" cy="428628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260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1" y="1118965"/>
            <a:ext cx="1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3256" y="6174154"/>
            <a:ext cx="3000396" cy="520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 т компенсации затрат государству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5091502" y="6201102"/>
            <a:ext cx="857256" cy="428628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779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3646576" y="1305903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3,0 %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3652624" y="1924690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0,01%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3656012" y="2549752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0,5 %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3656012" y="3876624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0,1 %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3682958" y="4568434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9,7 %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3682958" y="5260552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0,2 %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3702394" y="6081542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0,6%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3584" y="3202736"/>
            <a:ext cx="3000396" cy="493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прибыли МУП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5025862" y="3265819"/>
            <a:ext cx="857256" cy="4286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63,5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3682958" y="3202736"/>
            <a:ext cx="1273178" cy="605768"/>
          </a:xfrm>
          <a:prstGeom prst="donu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0,01 %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477346" y="1206650"/>
            <a:ext cx="1872208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4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4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77346" y="1882207"/>
            <a:ext cx="1872208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4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4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09992" y="3876624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(60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47664" y="4517419"/>
            <a:ext cx="1872208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47664" y="5330597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98125" y="6166827"/>
            <a:ext cx="1872208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509992" y="3179962"/>
            <a:ext cx="1872208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10386" y="2482548"/>
            <a:ext cx="1872208" cy="6003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(50-100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</p:spTree>
    <p:extLst>
      <p:ext uri="{BB962C8B-B14F-4D97-AF65-F5344CB8AC3E}">
        <p14:creationId xmlns:p14="http://schemas.microsoft.com/office/powerpoint/2010/main" val="185414291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3219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  познакомит вас с положениями основного финансового документа нашего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решения Думы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№ 17 от 25.12.2020 года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и плановый период 2022 и 2023 годов ».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Представленная информация предназначена для широкого круга пользователей и будет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категориям населения, так как она затрагивает интересы каждого жителя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Учитывая, что доходы бюджета формируются за счет средств налогоплательщиков, которыми являются в том числе и граждане, то сама тема открытости и прозрачности основных направлений расходования средств бюджета становится актуальной.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Упрощённая версия районного бюджета в доступной и понятной форме поможет гражданам  ознакомиться с основными параметрами районного бюджета, понять сколько в бюджет поступает средств и на какие цели они направляются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финансов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Леонидовна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доходы от платных услуг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6415" y="692695"/>
            <a:ext cx="393348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13 666,9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13 666,9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  13 666,9 тыс. рублей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&quot;кинопоказ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7" y="4581128"/>
            <a:ext cx="1966740" cy="147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огда высаживать рассаду помидоров в пар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95" y="680649"/>
            <a:ext cx="1769729" cy="16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Возраст получения прав. Учебная езда на автомагистрал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Возраст получения прав. Учебная езда на автомагистрали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8" descr="ПДД 2018 — раздел №21 — Учебная езда — Рамблер/ав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" y="584479"/>
            <a:ext cx="2802279" cy="182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44" y="2708920"/>
            <a:ext cx="393348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культуры и спорта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1 618,0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1 618,6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  1 620,7 тыс. рублей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8979" y="2675920"/>
            <a:ext cx="393348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Бизнес- инкубатор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890,7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890,7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  890,7 тыс. рублей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Лыжи, коньки, тюбинги и сноуборды: где покататься тулякам этой зимой -  MySlo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91" y="4687840"/>
            <a:ext cx="2230792" cy="13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к составить бизнес план? — Как начать свой бизнес, от идеи к решению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0" r="41680" b="6500"/>
          <a:stretch/>
        </p:blipFill>
        <p:spPr bwMode="auto">
          <a:xfrm>
            <a:off x="5940152" y="4687840"/>
            <a:ext cx="2263183" cy="159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23168" y="0"/>
            <a:ext cx="9144000" cy="908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363" y="1689758"/>
            <a:ext cx="6909765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30 701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   29 607,1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  29 791,1 тыс. рублей  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0648" y="4421038"/>
            <a:ext cx="597632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1 720,6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1 701,1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1 701,1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7973" y="3983408"/>
            <a:ext cx="538455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программы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Picture 2" descr="ՏԵՍԱՆՅՈՒԹ. 2020 թվականի հունվարի 1-ից Հայաստանում կգործի  միկրոձեռնարկատիրության հարկման արտոնյալ համակարգ - yerkir.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7" y="4421038"/>
            <a:ext cx="2090441" cy="141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Муниципальные программы действующие с 01.01.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Муниципальные программы действующие с 01.01.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Ох, и трудная это работа – выполнять муниципальные программы » Ozersk74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6876256" y="1689758"/>
            <a:ext cx="2244576" cy="1938992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/>
          <p:cNvSpPr/>
          <p:nvPr/>
        </p:nvSpPr>
        <p:spPr>
          <a:xfrm>
            <a:off x="460375" y="1458925"/>
            <a:ext cx="434471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718154"/>
              </p:ext>
            </p:extLst>
          </p:nvPr>
        </p:nvGraphicFramePr>
        <p:xfrm>
          <a:off x="143508" y="946161"/>
          <a:ext cx="8856983" cy="58318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3464"/>
                <a:gridCol w="4869851"/>
                <a:gridCol w="1199819"/>
                <a:gridCol w="1199819"/>
                <a:gridCol w="1164030"/>
              </a:tblGrid>
              <a:tr h="402944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1407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32 804,550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31 308,254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31 492,254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3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"Создание условий для устойчивого экономического развития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на 2021-2026 годы"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756,101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756,101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756,101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6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Кожевниковском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районе Томской области на 2017-2020 годы и на период до 2025 года»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565,000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565,000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565,000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1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"Комплексное развитие сельских территорий в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Кожевниковском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районе"на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2021-2024 годы с прогнозом на 2025 и 2026 годы"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1 500,000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1 500,000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1 500,000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3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"Развитие образования на территории муниципального образования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Кожевниковский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на 2021-2026 годы"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4 664,388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4 664,388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4 664,388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Эксперты рассказали, в какой валюте лучше хранить деньги | Телеканал  &quot;Санкт-Петербург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72"/>
            <a:ext cx="1867163" cy="10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91984"/>
              </p:ext>
            </p:extLst>
          </p:nvPr>
        </p:nvGraphicFramePr>
        <p:xfrm>
          <a:off x="107505" y="980728"/>
          <a:ext cx="9036494" cy="50592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2047"/>
                <a:gridCol w="4968552"/>
                <a:gridCol w="1224136"/>
                <a:gridCol w="1224136"/>
                <a:gridCol w="1187623"/>
              </a:tblGrid>
              <a:tr h="423292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4707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32 804,550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31 308,254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31 492,254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66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«Патриотическое воспитание граждан на территории Кожевниковского района на 2021-2026 годы».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420,000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420,000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420,000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4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"Развитие культуры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на 2021-2026 годы"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2 110,400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2 110,400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2 110,400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5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«Развитие молодежной политики, физической культуры и спорта в Кожевниковском районе на 2021-2026 годы»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950,529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950,529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950,529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5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"Повышение общественной безопасности в Кожевниковском районе на 2019-2023 годы"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1 758,146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1 758,146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1 758,146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" y="188640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8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218099"/>
              </p:ext>
            </p:extLst>
          </p:nvPr>
        </p:nvGraphicFramePr>
        <p:xfrm>
          <a:off x="107505" y="980728"/>
          <a:ext cx="9036494" cy="58059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2047"/>
                <a:gridCol w="4968552"/>
                <a:gridCol w="1224136"/>
                <a:gridCol w="1224136"/>
                <a:gridCol w="1187623"/>
              </a:tblGrid>
              <a:tr h="423292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4707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32 421,153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31 308,254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31 492,254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6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 Непрерывное экологическое образование и просвещение населения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на 2021-2026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"Эффективное управление муниципальными финансами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на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2021-2026 годы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4 199,045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4 199,044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4 199,044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7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"Развитие транспортной системы в Кожевниковском районе на 2016-2023 годы"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7 947,291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6 666,686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6 850,686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«Поддержка специалистов на территории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района» на период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2021-2026 годы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5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"Улучшение условий охраны труда в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Кожевниковском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районе на 2021-2024 годы с прогнозом на 2025 и 2026 годы"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70,200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70,200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70,200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431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5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081144"/>
              </p:ext>
            </p:extLst>
          </p:nvPr>
        </p:nvGraphicFramePr>
        <p:xfrm>
          <a:off x="107505" y="980728"/>
          <a:ext cx="9036494" cy="55600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2047"/>
                <a:gridCol w="4968552"/>
                <a:gridCol w="1224136"/>
                <a:gridCol w="1224136"/>
                <a:gridCol w="1187623"/>
              </a:tblGrid>
              <a:tr h="423292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4707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32 804,550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31 308,254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31 492,254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22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"Развитие муниципальной службы, информационного общества и открытости в муниципальном образовании Кожевниковский район на 2021-2026 годы""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3 574,477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3 574,477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3 574,477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5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"Профилактика террористической и экстремистской деятельности в муниципальном образовании Кожевниковский район на 2018-2022 годы"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498,959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498,959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498,959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8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«Организация отдыха и оздоровление детей и подростков Кожевниковского района на 2021-2026 годы»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400,200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400,200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400,200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«Обеспечение доступности жилья и улучшения качества жилищных условий населения Кожевниковского района на 2021-2026 годы»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538,612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538,612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538,612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Куда вложить деньги без риска? | Банки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2312" cy="9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70873"/>
              </p:ext>
            </p:extLst>
          </p:nvPr>
        </p:nvGraphicFramePr>
        <p:xfrm>
          <a:off x="107505" y="980728"/>
          <a:ext cx="9036494" cy="53025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2047"/>
                <a:gridCol w="4968552"/>
                <a:gridCol w="1224136"/>
                <a:gridCol w="1224136"/>
                <a:gridCol w="1187623"/>
              </a:tblGrid>
              <a:tr h="423292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4707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32 804,550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31 308,254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31 492,254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66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«Развитие коммунальной инфраструктуры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на период 2021-2026 годы»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199,346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199,346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199,346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"Доступная среда для инвалидов»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 «Формирование современной городской среды на территории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Кожевниковского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на 2018-2024 годы»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196,271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8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"Приватизация, владение, пользование и распоряжение имуществом, находящимся в собственности муниципального образования </a:t>
                      </a:r>
                      <a:r>
                        <a:rPr lang="ru-RU" sz="1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в том числе, земельными ресурсами, распоряжение земельными участками, государственная собственность на которые не разграничена"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343,986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343,986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Крутые лайфхаки про финансы, деньги и экономию : Отзыв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7" b="1"/>
          <a:stretch/>
        </p:blipFill>
        <p:spPr bwMode="auto">
          <a:xfrm>
            <a:off x="0" y="8384"/>
            <a:ext cx="1319808" cy="9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5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3536"/>
              </p:ext>
            </p:extLst>
          </p:nvPr>
        </p:nvGraphicFramePr>
        <p:xfrm>
          <a:off x="107505" y="980728"/>
          <a:ext cx="9036494" cy="46871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2047"/>
                <a:gridCol w="4968552"/>
                <a:gridCol w="1224136"/>
                <a:gridCol w="1224136"/>
                <a:gridCol w="1187623"/>
              </a:tblGrid>
              <a:tr h="423292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4707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32 804,550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31 308,254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31 492,254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8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"Автоматизированный учет муниципального имущества"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281,555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268,150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268,150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5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"Организация различных форм воспитания, содействующих формированию здорового образа жизни и законопослушного поведения"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575,925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575,925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575,925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8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"Формирование позитивного социального имиджа образовательных учреждений, повышение престижа работников системы образования"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213,105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213,105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213,105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"Формирование здорового образа жизни обучающихся и достижение спортивных результатов"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Деноминация или конфискация? Экономист объясняет, зачем в России заговорили  о новой денежной реформ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9100" cy="9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DD\Desktop\Бюджет для граждан отчет 2016\Для бюджета для граждан\калькулятор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89" y="1001450"/>
            <a:ext cx="810927" cy="5445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915"/>
          </a:xfr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Отраслевая структура распределения  расходов бюджета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2021 год, (тыс. 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704850" y="1057006"/>
            <a:ext cx="6240017" cy="5580001"/>
            <a:chOff x="1835695" y="870325"/>
            <a:chExt cx="6240017" cy="5597918"/>
          </a:xfrm>
          <a:solidFill>
            <a:schemeClr val="bg1">
              <a:lumMod val="95000"/>
            </a:schemeClr>
          </a:solidFill>
        </p:grpSpPr>
        <p:sp>
          <p:nvSpPr>
            <p:cNvPr id="4" name="Полилиния 3"/>
            <p:cNvSpPr/>
            <p:nvPr/>
          </p:nvSpPr>
          <p:spPr>
            <a:xfrm>
              <a:off x="1835696" y="870325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Общегосударственные вопросы</a:t>
              </a:r>
              <a:endParaRPr lang="ru-RU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35696" y="1387749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Национальная оборона</a:t>
              </a:r>
              <a:endParaRPr lang="ru-RU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35695" y="1919827"/>
              <a:ext cx="6218063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Национальная экономика</a:t>
              </a:r>
              <a:endParaRPr lang="ru-RU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48812" y="2492643"/>
              <a:ext cx="6204947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Жилищно-коммунальное хозяйство</a:t>
              </a:r>
              <a:endParaRPr lang="ru-RU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5696" y="3088367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Образование</a:t>
              </a:r>
              <a:endParaRPr lang="ru-RU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848813" y="3669283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Культура, кинематография </a:t>
              </a:r>
              <a:endParaRPr lang="ru-RU" kern="12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835696" y="4215842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Здравоохранение</a:t>
              </a:r>
              <a:endParaRPr lang="ru-RU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848813" y="4794939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Социальная политика</a:t>
              </a:r>
              <a:endParaRPr lang="ru-RU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48813" y="5412032"/>
              <a:ext cx="621669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Физическая культура и спорт</a:t>
              </a:r>
              <a:endParaRPr lang="ru-RU" kern="12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35696" y="5940138"/>
              <a:ext cx="6218064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Межбюджетные трансферты общего характера бюджетам бюджетной системы РФ</a:t>
              </a:r>
              <a:endParaRPr lang="ru-RU" kern="1200" dirty="0"/>
            </a:p>
          </p:txBody>
        </p:sp>
      </p:grpSp>
      <p:pic>
        <p:nvPicPr>
          <p:cNvPr id="3074" name="Picture 2" descr="Картинки по запросу картинка скорая помощ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77" y="4516350"/>
            <a:ext cx="689107" cy="4753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D\Desktop\Бюджет для граждан отчет 2016\Для бюджета для граждан\коллаж21жкх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19" y="2643871"/>
            <a:ext cx="892733" cy="5895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73" y="6239177"/>
            <a:ext cx="720821" cy="4805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D\Desktop\Бюджет для граждан отчет 2016\Для бюджета для граждан\балалай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76" y="3858513"/>
            <a:ext cx="698420" cy="5665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D\Desktop\Бюджет для граждан отчет 2016\Для бюджета для граждан\презентация\сельское хозяйство\9d05095b382b79c0bff97b91c13d661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19" y="2045772"/>
            <a:ext cx="904468" cy="6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DD\Desktop\Бюджет для граждан отчет 2016\Для бюджета для граждан\презентация\военкомат\images (9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73" y="1606580"/>
            <a:ext cx="872557" cy="4902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DD\Desktop\Бюджет для граждан отчет 2016\Для бюджета для граждан\презентация\школа\images (1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77" y="3233445"/>
            <a:ext cx="810927" cy="6135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DD\Desktop\Бюджет для граждан отчет 2016\Для бюджета для граждан\презентация\молодежная политика\images (7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37" y="5677795"/>
            <a:ext cx="781137" cy="5226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DD\Desktop\Бюджет для граждан отчет 2016\Для бюджета для граждан\презентация\сироты\images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98" y="5036980"/>
            <a:ext cx="710067" cy="4733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057006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607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5824" y="1618693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50,1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5824" y="2135551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318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5824" y="2755039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4 432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824" y="3304613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427 345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5824" y="3875529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44 203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4576" y="4425103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5655089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7 001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4576" y="5036980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38 795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6204663"/>
            <a:ext cx="1224136" cy="5495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43 701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872970"/>
              </p:ext>
            </p:extLst>
          </p:nvPr>
        </p:nvGraphicFramePr>
        <p:xfrm>
          <a:off x="53752" y="662322"/>
          <a:ext cx="9036496" cy="615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2021 год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Бюджет- это финансовый план, при помощи которого можно прогнозировать будущие поступления и затраты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2132" y="833825"/>
            <a:ext cx="6159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буквальном переводе со старо-нормандского языка 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bougette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обозначает маленький мешочек с деньгами, носимый на поясе (т.е. кошелек в современной интерпретации). В 17 веке слово приобрело его сегодняшнее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t="33040" r="189" b="17288"/>
          <a:stretch/>
        </p:blipFill>
        <p:spPr bwMode="auto">
          <a:xfrm>
            <a:off x="1101304" y="2492896"/>
            <a:ext cx="7788166" cy="290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Картинки мешок с рублями, Стоковые Фотографии и Роялти-Фри Изображения мешок  с рублями |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6944"/>
            <a:ext cx="3666852" cy="24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449" y="0"/>
            <a:ext cx="9144000" cy="665312"/>
          </a:xfr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сельское хозяйство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2021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 -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80 135 т. р.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5214" y="2309011"/>
            <a:ext cx="2843809" cy="14080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повышение продуктивности в молочном скотоводстве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63 750,4 т. р.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9964" y="2062594"/>
            <a:ext cx="2952328" cy="1222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поддержку малых форм хозяйствования 11 104 т. р.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47" y="5077714"/>
            <a:ext cx="2812548" cy="1519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 осуществление Управленческих функций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3 742,2 т. р.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67925" y="5147576"/>
            <a:ext cx="2448270" cy="1446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проведение кадастровых работ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71,3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02561" y="2700014"/>
            <a:ext cx="3059832" cy="116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регулирование численности безнадзорных животных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902,1 т. р.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7617" y="4202569"/>
            <a:ext cx="3059832" cy="2564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реализацию МП «Расширение с/х производства и расширения рынка с/х продукции и сырья и продовольствия в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565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Картинки по запросу молочное скотоводс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13572" r="13705" b="22065"/>
          <a:stretch/>
        </p:blipFill>
        <p:spPr bwMode="auto">
          <a:xfrm>
            <a:off x="251520" y="858071"/>
            <a:ext cx="1892323" cy="14068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поддержка лпх Кожевниковский районь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64" y="875499"/>
            <a:ext cx="2270399" cy="11870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-167614" y="-6754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Как работает приют для бездомных животных в Кожевниковском районе »  tvtomsk.ru - Новости Томска и обла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16" y="1203776"/>
            <a:ext cx="2398494" cy="13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дастровые работы / Геодезия / Недвижимость в Томске | Услуги | Авит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7" t="26909" r="15969" b="10558"/>
          <a:stretch/>
        </p:blipFill>
        <p:spPr bwMode="auto">
          <a:xfrm>
            <a:off x="3297641" y="3869951"/>
            <a:ext cx="2159000" cy="127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На цифровую платформу управления АПК Кемеровской области выделено 14,7 млн  руб. | ФГБУ «Центр Агроаналитик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3" y="3869951"/>
            <a:ext cx="1800200" cy="11979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дорожный фонд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43" y="3763940"/>
            <a:ext cx="3489851" cy="26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312"/>
          </a:xfr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муниципального дорожного фонда на 2021 год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345" y="692696"/>
            <a:ext cx="9046655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 smtClean="0">
                <a:solidFill>
                  <a:srgbClr val="002060"/>
                </a:solidFill>
                <a:latin typeface="Times New Roman" pitchFamily="18" charset="0"/>
              </a:rPr>
              <a:t>Дорожный </a:t>
            </a:r>
            <a:r>
              <a:rPr lang="ru-RU" altLang="ru-RU" b="1" u="sng" dirty="0">
                <a:solidFill>
                  <a:srgbClr val="002060"/>
                </a:solidFill>
                <a:latin typeface="Times New Roman" pitchFamily="18" charset="0"/>
              </a:rPr>
              <a:t>фонд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 - часть средств бюджета МО «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 район», подлежащая использованию в целях финансового обеспечения дорожной деятельности в отношении автомобильных дорог общего пользования, а 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РФ 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33 447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тыс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. руб.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345" y="2420888"/>
            <a:ext cx="5464308" cy="4385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Акцизы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на автомобильный бензин, прямогонный бензин, дизельное топливо, моторные масла для дизельных и карбюраторных  двигателей, производимые на территории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 РФ  1 770 тыс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рублей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средства в рамках МП «Развитие транспортной системы 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2016-2023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г.  1 270  т. р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капитальный ремонт автомобильных дорог общего пользования, местного значения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25 500 тыс. руб.</a:t>
            </a:r>
          </a:p>
          <a:p>
            <a:pPr lvl="0"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субсидии на ремонт или капитальный ремонт дорог 1 342,1 тыс. руб.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937"/>
            <a:ext cx="9143999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дорожную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(на содержание и ремонт автомобильных дорог местного значения)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92" y="1368152"/>
            <a:ext cx="5897559" cy="5517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в бюджеты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  4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835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.):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693,3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1 345,3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393,0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Новопокровское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412,9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Песочнодубровское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306,8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Староювалинское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563,9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Уртамское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517,4</a:t>
            </a:r>
          </a:p>
          <a:p>
            <a:pPr lvl="0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Чилинское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593,7</a:t>
            </a:r>
          </a:p>
          <a:p>
            <a:pPr lvl="0"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Картинки по запросу &quot;ремонт дорог кожевниково 2019 год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08" y="407707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 descr="Картинки по запросу &quot;ремонт дорог кожевниково 2019 год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16049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7364" cy="836712"/>
          </a:xfr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Расходы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области</a:t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«Жилищно- коммунальное  хозяйство» на 2021 год   4 431,8 тыс.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264" y="1127916"/>
            <a:ext cx="4879776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«Жилищное хозяйство»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создание условий управления многоквартирными домами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 тыс. руб.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&quot;свет, вода, тепл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3717032"/>
            <a:ext cx="2255831" cy="11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357" y="2640084"/>
            <a:ext cx="4901683" cy="3021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«Коммунальное хозяйство»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 3 тыс. руб.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комплексов водоочистки  300 тыс. руб.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коммунальной инфраструктуры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2021-2026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199,3 тыс. руб. (резервные средства)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1127916"/>
            <a:ext cx="3672408" cy="2445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«Благоустройство»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3 925,7 тыс. руб.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реализацию программ формирование современной городской среды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54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дом детского творчества кожевников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6" y="5538266"/>
            <a:ext cx="1799992" cy="13197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графики\спорт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9482"/>
            <a:ext cx="1708944" cy="13685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D\Desktop\проект бюджета на 2020 год\ФОТО ДЛЯ БУКЛЕТА 90 лет району\Буклет Образование\Открытие центров Точка роста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1" r="30469" b="13049"/>
          <a:stretch/>
        </p:blipFill>
        <p:spPr bwMode="auto">
          <a:xfrm>
            <a:off x="1950745" y="333144"/>
            <a:ext cx="2428263" cy="15203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D\Desktop\проект бюджета на 2020 год\ФОТО ДЛЯ БУКЛЕТА 90 лет району\Буклет Образование\Открытие центров Точка роста\IMG-20190924-WA0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13" y="405878"/>
            <a:ext cx="1676388" cy="12949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56464749"/>
              </p:ext>
            </p:extLst>
          </p:nvPr>
        </p:nvGraphicFramePr>
        <p:xfrm>
          <a:off x="356346" y="2612571"/>
          <a:ext cx="8680149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29958650"/>
              </p:ext>
            </p:extLst>
          </p:nvPr>
        </p:nvGraphicFramePr>
        <p:xfrm>
          <a:off x="109194" y="4077072"/>
          <a:ext cx="8273799" cy="173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31" y="8639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     427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345,125 тыс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pic>
        <p:nvPicPr>
          <p:cNvPr id="3074" name="Picture 2" descr="D:\DD\Desktop\проект бюджета на 2020 год\ФОТО ДЛЯ БУКЛЕТА 90 лет району\Буклет Образование\Детский сад Солнышко\Солнышко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" y="2492896"/>
            <a:ext cx="163135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D\Desktop\проект бюджета на 2020 год\ФОТО ДЛЯ БУКЛЕТА 90 лет району\Буклет Образование\Колокольчик\Колокольчик 2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77" t="949" r="30577" b="-949"/>
          <a:stretch/>
        </p:blipFill>
        <p:spPr bwMode="auto">
          <a:xfrm>
            <a:off x="1492523" y="2606331"/>
            <a:ext cx="2166269" cy="10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D\Desktop\проект бюджета на 2020 год\ФОТО ДЛЯ БУКЛЕТА 90 лет району\Буклет Образование\КСОШ № 2\КСОШ_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" y="401568"/>
            <a:ext cx="1920214" cy="14401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48194398"/>
              </p:ext>
            </p:extLst>
          </p:nvPr>
        </p:nvGraphicFramePr>
        <p:xfrm>
          <a:off x="1580096" y="246794"/>
          <a:ext cx="6725711" cy="494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" name="AutoShape 2" descr="Картинки по запросу &quot;дом детского творчества кожевников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дюсш кожевниково&quot;&quot;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9" b="12117"/>
          <a:stretch/>
        </p:blipFill>
        <p:spPr bwMode="auto">
          <a:xfrm>
            <a:off x="4211960" y="5622069"/>
            <a:ext cx="2495641" cy="11521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4860032" y="1484784"/>
            <a:ext cx="0" cy="356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76256" y="1484784"/>
            <a:ext cx="144016" cy="356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419872" y="1484784"/>
            <a:ext cx="95913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1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3999" cy="955675"/>
          </a:xfr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РАСХОДЫ БЮДЖЕТА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НА ОБРАЗОВАНИЕ 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427 401,1 тыс. руб.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060672"/>
              </p:ext>
            </p:extLst>
          </p:nvPr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64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30586229"/>
              </p:ext>
            </p:extLst>
          </p:nvPr>
        </p:nvGraphicFramePr>
        <p:xfrm>
          <a:off x="-1354" y="0"/>
          <a:ext cx="9145353" cy="689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00110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предоставляют услуги  учреждения культуры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библиотека кожевниково&quot;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11756" r="10077" b="-4641"/>
          <a:stretch/>
        </p:blipFill>
        <p:spPr bwMode="auto">
          <a:xfrm>
            <a:off x="3563888" y="5650206"/>
            <a:ext cx="1656184" cy="12077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библиотека кожевниково&quot;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9730" r="19274" b="11276"/>
          <a:stretch/>
        </p:blipFill>
        <p:spPr bwMode="auto">
          <a:xfrm>
            <a:off x="429047" y="1340768"/>
            <a:ext cx="1813385" cy="121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овременное музыкальное 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118317"/>
            <a:ext cx="1714500" cy="152400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ᐈ Детские хора рисунки, векторные картинки хор вектор рисунок | скачать на 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ᐈ Детские хора рисунки, векторные картинки хор вектор рисунок | скачать на  Depositphotos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сельские библиотеки кожевников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06" y="986073"/>
            <a:ext cx="2276625" cy="170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259" y="548680"/>
            <a:ext cx="408491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Домов культуры,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переданным полномочиям от сельских поселений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25 050 тыс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58" y="1452818"/>
            <a:ext cx="408491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платных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по домам культуры 1 368  тыс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31" y="8639"/>
            <a:ext cx="9144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59" y="2686858"/>
            <a:ext cx="5309053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"Доступная среда для инвалидов на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130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специалистов на территории </a:t>
            </a:r>
            <a:r>
              <a:rPr lang="ru-RU" sz="1600" b="1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на «Оплату жилья специалистам учреждений культуры и спорта, МБУ ДО "ДШИ"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35,0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</a:t>
            </a:r>
            <a:endPara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культуры </a:t>
            </a:r>
            <a:r>
              <a:rPr lang="ru-RU" sz="1600" b="1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2021-2026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годы"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1 812 ,2 тыс. руб.</a:t>
            </a:r>
          </a:p>
          <a:p>
            <a:pPr algn="ctr"/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«Молодежь </a:t>
            </a:r>
            <a:r>
              <a:rPr lang="ru-RU" sz="1600" b="1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2016-2020 годы»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тыс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			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0792" y="2283815"/>
            <a:ext cx="359053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культуры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7616" y="2640692"/>
            <a:ext cx="3456384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МКУ «Централизованная бухгалтерия учреждений культуры и спорта 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2 774,8 т. руб.  штат 6 человек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спорту, молодёжной политике и связям с общественностью расходы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р., штат 5 человек.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±ÑÑÐ³Ð°Ð»ÑÐµÑ ÑÐ¿ÑÐ°Ð²ÐµÐ½ÐµÑ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02795"/>
            <a:ext cx="2172294" cy="144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88024" y="621821"/>
            <a:ext cx="408491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деятельности библиотек  9 922,3 тыс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на культуру   2021 год - 44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203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754"/>
            <a:ext cx="9134835" cy="610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ЗДРАВООХРАНЕНИЕ </a:t>
            </a:r>
            <a:endParaRPr lang="ru-RU" alt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 descr="D:\DD\Desktop\Для бюджета для граждан\презентация\сироты\Вызов-врача-на-д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22" y="934551"/>
            <a:ext cx="2040814" cy="15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артинки по запросу картинка скорая помощ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04" y="3423557"/>
            <a:ext cx="2390775" cy="1914525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64836018"/>
              </p:ext>
            </p:extLst>
          </p:nvPr>
        </p:nvGraphicFramePr>
        <p:xfrm>
          <a:off x="429521" y="1556792"/>
          <a:ext cx="70567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6" name="Picture 8" descr="Картинки по запросу &quot;Кожевниковская больница новые специалисты&quot;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3557"/>
            <a:ext cx="2733294" cy="245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Картинки по запросу социальная поддерж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2071" cy="94655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357298"/>
            <a:ext cx="4143372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МП «</a:t>
            </a:r>
            <a:r>
              <a:rPr lang="ru-RU" sz="16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Комплексноее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развитие  сельских территорий» на улучшение жилищных условий граждан, проживающих в сельской местности  1 500,0 т.р.</a:t>
            </a:r>
            <a:endParaRPr lang="ru-RU" sz="20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496"/>
            <a:ext cx="4143372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МП «Обеспечение доступности жилья и улучшение качества жилищных условий населения </a:t>
            </a:r>
            <a:r>
              <a:rPr lang="ru-RU" sz="16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Кожевниковского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района 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538,6 т .руб.</a:t>
            </a:r>
          </a:p>
          <a:p>
            <a:pPr algn="ctr"/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857760"/>
            <a:ext cx="4227761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Софинансирование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расходов на оказание помощи в ремонте жилья из числа участников ВОВ., тружеников тыла 200,0 </a:t>
            </a:r>
            <a:r>
              <a:rPr lang="ru-RU" sz="16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т.р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МБТ в сельские поселения</a:t>
            </a:r>
            <a:endParaRPr lang="ru-RU" sz="16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62071" y="0"/>
            <a:ext cx="7881930" cy="57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на социальную политику 2021 год -   38 795,3 тыс. руб.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5000628" y="1285860"/>
            <a:ext cx="4143372" cy="1000132"/>
            <a:chOff x="2847546" y="0"/>
            <a:chExt cx="5046278" cy="11087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2847546" y="0"/>
              <a:ext cx="4785301" cy="1108762"/>
            </a:xfrm>
            <a:prstGeom prst="rect">
              <a:avLst/>
            </a:prstGeom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847546" y="0"/>
              <a:ext cx="5046278" cy="11087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0125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Выплата денежных средств опекунам на содержание детей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   2 295 т. руб.</a:t>
              </a:r>
              <a:endParaRPr lang="ru-RU" b="1" kern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928662" y="571480"/>
            <a:ext cx="3456384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местного бюджета </a:t>
            </a:r>
          </a:p>
          <a:p>
            <a:pPr algn="ctr"/>
            <a:r>
              <a:rPr lang="ru-RU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2 238,6 тыс. руб.</a:t>
            </a:r>
            <a:endParaRPr lang="ru-RU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571480"/>
            <a:ext cx="3456384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областного бюджета  36 521,9  тыс. руб.</a:t>
            </a:r>
            <a:endParaRPr lang="ru-RU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000628" y="2428868"/>
            <a:ext cx="4143372" cy="949153"/>
            <a:chOff x="2732262" y="771317"/>
            <a:chExt cx="4900585" cy="94915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Прямоугольник 25"/>
            <p:cNvSpPr/>
            <p:nvPr/>
          </p:nvSpPr>
          <p:spPr>
            <a:xfrm>
              <a:off x="2732262" y="771317"/>
              <a:ext cx="4900585" cy="949153"/>
            </a:xfrm>
            <a:prstGeom prst="rect">
              <a:avLst/>
            </a:prstGeom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2732262" y="771317"/>
              <a:ext cx="4900585" cy="9491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0125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Выплата денежных средств приемным семьям на содержание детей  25 603,9 т. руб.</a:t>
              </a:r>
              <a:endParaRPr lang="ru-RU" sz="1600" b="1" kern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000628" y="3571876"/>
            <a:ext cx="4143372" cy="6155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Предоставление жилья детям-сиротам- 6 032,5 тыс.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29190" y="4500570"/>
            <a:ext cx="408491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Расходы на оказание помощи в ремонте жилья из числа участников ВОВ., тружеников тыла 200,0 </a:t>
            </a:r>
            <a:r>
              <a:rPr lang="ru-RU" sz="16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т.р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857752" y="5786454"/>
            <a:ext cx="414337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Субсидии гражданам на приобретение жилья  2 390,5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т. р.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дефицит картин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"/>
          <a:stretch/>
        </p:blipFill>
        <p:spPr bwMode="auto">
          <a:xfrm>
            <a:off x="0" y="1011288"/>
            <a:ext cx="9144000" cy="5846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0" y="6085"/>
            <a:ext cx="9144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принципом формирования любого бюджета является сбалансированность. Это значит, что доходы должны быть равны расходам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539830" y="887720"/>
            <a:ext cx="7106136" cy="932491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2280"/>
          </a:xfr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 культура и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спорт» на 2021 год  7 001 тыс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785793"/>
            <a:ext cx="6715140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Подраздел 1101 «Физическая культура» 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СОЦ «Колос» 3 202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(ФОТ 2 391 т. р.)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молодежной политики физической культуры и спорта в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районе» на 2021-2026 годы  805,576 т.руб. в том числе: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учебно-тренировочных сборов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районных спортивно-массовых мероприятий, конкурсов и праздников ; Развитие хоккейного движения 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; функционирование Центра тестирования нормативов ГТО образования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спортивным инвентарем сельских поселений;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Финансирование членов сборной района и лучшего спортивного коллектива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1102 «Массовый спорт»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для малобюджетных площадок по месту жительства и учебы в с.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600, 0 т.р.</a:t>
            </a:r>
            <a:endParaRPr lang="ru-RU" sz="2000" dirty="0"/>
          </a:p>
        </p:txBody>
      </p:sp>
      <p:sp>
        <p:nvSpPr>
          <p:cNvPr id="11268" name="AutoShape 4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Главная – Государственное автономное учреждение Саратовской области  «Управление спортивными мероприятиями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" y="1124744"/>
            <a:ext cx="2401087" cy="17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Картинки по запросу спорт"/>
          <p:cNvPicPr>
            <a:picLocks noChangeAspect="1" noChangeArrowheads="1"/>
          </p:cNvPicPr>
          <p:nvPr/>
        </p:nvPicPr>
        <p:blipFill>
          <a:blip r:embed="rId3"/>
          <a:srcRect t="3192"/>
          <a:stretch>
            <a:fillRect/>
          </a:stretch>
        </p:blipFill>
        <p:spPr bwMode="auto">
          <a:xfrm>
            <a:off x="0" y="1916832"/>
            <a:ext cx="3459804" cy="26144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170" name="AutoShape 2" descr="Картинки по запросу ремонт трибун кожевнико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59804" y="1214422"/>
            <a:ext cx="5541352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 «Развитие молодежной политики, физической культуры и спорта в Томской области» подпрограмма развитие массового спорта, спорта высших достижений и системы подготовки  спортивного резерва» Расходы областного бюджета на обеспечение участия спортивных сборных команд муниципальных районов и городских округов Томской области в официальных региональных спортивных, физкультурных мероприятиях, проводимых на территории Томской области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 культура и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спорт» на 2021 год  7 001 тыс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высших достижений»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84,7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руб.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25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0194"/>
              </p:ext>
            </p:extLst>
          </p:nvPr>
        </p:nvGraphicFramePr>
        <p:xfrm>
          <a:off x="34132" y="1749552"/>
          <a:ext cx="9056116" cy="5090633"/>
        </p:xfrm>
        <a:graphic>
          <a:graphicData uri="http://schemas.openxmlformats.org/drawingml/2006/table">
            <a:tbl>
              <a:tblPr/>
              <a:tblGrid>
                <a:gridCol w="3529635"/>
                <a:gridCol w="1426318"/>
                <a:gridCol w="1426318"/>
                <a:gridCol w="1283687"/>
                <a:gridCol w="1390158"/>
              </a:tblGrid>
              <a:tr h="762473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финансовой помощи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1280717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Дотация бюджетам поселений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29 467,1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30 222,3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30 354,3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30 465,9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2875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За счет субвенции из областного бюджета</a:t>
                      </a:r>
                    </a:p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25 659,2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26 329,1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26 4614,1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26 572,7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2875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собственных доходов бюджета муниципального района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3 804,9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3 893,2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3 893,2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3 389,2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2875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98 538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46 971,8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18 220,1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16 847,3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Финансовая помощь бюджетам 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поселений, тыс. руб.</a:t>
            </a: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Картинки по запросу финансовая помощь поселени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2" y="491886"/>
            <a:ext cx="1335782" cy="1092913"/>
          </a:xfrm>
          <a:prstGeom prst="rect">
            <a:avLst/>
          </a:prstGeom>
          <a:noFill/>
        </p:spPr>
      </p:pic>
      <p:pic>
        <p:nvPicPr>
          <p:cNvPr id="7170" name="Picture 2" descr="Финансовая помощь - О налог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1886"/>
            <a:ext cx="1450769" cy="10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6"/>
            <a:ext cx="9144000" cy="71096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12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408" y="0"/>
            <a:ext cx="9144000" cy="6858000"/>
          </a:xfr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подготовлен Управлением финансов Администрации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с.Кожевниково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ул. Гагарина,17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работы  Управления финансов: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понедельника  по пятницу - с 9-00 до 17-15;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суббота, воскресенье - выходные дни.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Обеденный перерыв - с 13-00 до 14-00.</a:t>
            </a:r>
            <a: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kojevnik@findep.org</a:t>
            </a:r>
            <a:b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8(38244) 2-12-16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Леонидовна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Вильт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электронной версией бюджета для граждан можно ознакомиться на сайте Администрации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http://kogadm.ru/content/budget_grashdan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8151" y="254097"/>
            <a:ext cx="8532617" cy="10555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Какие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бюджеты?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1117" y="2256430"/>
            <a:ext cx="2514699" cy="103942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0567" y="2276873"/>
            <a:ext cx="3141633" cy="1018979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публичных образований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46431" y="2276872"/>
            <a:ext cx="2444394" cy="10189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267892"/>
            <a:ext cx="2736304" cy="209006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(федеральный бюджет и бюджеты государственных внебюджетных фондов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58559" y="4267892"/>
            <a:ext cx="3213641" cy="209006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Федерации(региональный бюджет и бюджеты территориальных внебюджетных фондов)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6431" y="4267892"/>
            <a:ext cx="2444394" cy="209006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(местные бюджеты)</a:t>
            </a:r>
          </a:p>
        </p:txBody>
      </p:sp>
      <p:sp>
        <p:nvSpPr>
          <p:cNvPr id="14" name="Стрелка влево 13"/>
          <p:cNvSpPr/>
          <p:nvPr/>
        </p:nvSpPr>
        <p:spPr>
          <a:xfrm rot="18897143">
            <a:off x="2083904" y="1671281"/>
            <a:ext cx="715618" cy="282703"/>
          </a:xfrm>
          <a:prstGeom prst="left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99992" y="1475893"/>
            <a:ext cx="360040" cy="698561"/>
          </a:xfrm>
          <a:prstGeom prst="down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3237688">
            <a:off x="7285018" y="1609126"/>
            <a:ext cx="561509" cy="275748"/>
          </a:xfrm>
          <a:prstGeom prst="leftArrow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9236666">
            <a:off x="2475016" y="3582848"/>
            <a:ext cx="881598" cy="420517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393405" y="3459783"/>
            <a:ext cx="430908" cy="720511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2987743">
            <a:off x="5914595" y="3571663"/>
            <a:ext cx="915209" cy="39180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6" name="Picture 3" descr="D:\DD\Desktop\Бюджет для граждан отчет 2016\Для бюджета для граждан\презентация\деньги\images (4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2" y="257297"/>
            <a:ext cx="1980218" cy="121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65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0" y="116632"/>
            <a:ext cx="9144000" cy="5849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Принципы бюджетной системы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889471157"/>
              </p:ext>
            </p:extLst>
          </p:nvPr>
        </p:nvGraphicFramePr>
        <p:xfrm>
          <a:off x="0" y="701614"/>
          <a:ext cx="9144000" cy="5679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0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176" y="38596"/>
            <a:ext cx="903649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бюджетной системы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7733054"/>
              </p:ext>
            </p:extLst>
          </p:nvPr>
        </p:nvGraphicFramePr>
        <p:xfrm>
          <a:off x="0" y="692696"/>
          <a:ext cx="882047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2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политики</a:t>
            </a: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92696"/>
            <a:ext cx="7704856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участия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реализации национальных проектов в рамках Указа Президента Российской Федерации от 07.05. 2018 г. «О национальных целях и стратегических задачах  развития Российской Федерации до 2024 года»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924944"/>
            <a:ext cx="6042148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 механизмов оценки эффективности бюджетных расходов и повышения качества бюджетного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820" y="4869160"/>
            <a:ext cx="773655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требований бюджетного законодательства в части совершенствования межбюджетных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В Курской области отмечено высокое качество управления региональными  финансам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0"/>
          <a:stretch/>
        </p:blipFill>
        <p:spPr bwMode="auto">
          <a:xfrm>
            <a:off x="6293668" y="2914283"/>
            <a:ext cx="2857500" cy="164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11793</TotalTime>
  <Words>4188</Words>
  <Application>Microsoft Office PowerPoint</Application>
  <PresentationFormat>Экран (4:3)</PresentationFormat>
  <Paragraphs>887</Paragraphs>
  <Slides>54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задачи бюджетной политики</vt:lpstr>
      <vt:lpstr>Задачи налоговой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МО «Кожевниковский район» на 2021 год (тыс.руб.)</vt:lpstr>
      <vt:lpstr>Презентация PowerPoint</vt:lpstr>
      <vt:lpstr>Презентация PowerPoint</vt:lpstr>
      <vt:lpstr>Налоговые доходы бюджета  на 2021 год (структура и норматив зачисления) </vt:lpstr>
      <vt:lpstr>Презентация PowerPoint</vt:lpstr>
      <vt:lpstr>Неналоговые доходы бюджета  на 2021 год (структура и норматив зачисления)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Отраслевая структура распределения  расходов бюджета  Кожевниковского района на 2021 год, (тыс. руб.)</vt:lpstr>
      <vt:lpstr>Презентация PowerPoint</vt:lpstr>
      <vt:lpstr>  Расходы на сельское хозяйство  в 2021 году -  80 135 т. р.   </vt:lpstr>
      <vt:lpstr>Расходы муниципального дорожного фонда на 2021 год</vt:lpstr>
      <vt:lpstr>Презентация PowerPoint</vt:lpstr>
      <vt:lpstr>   Расходы Кожевниковского района в области  «Жилищно- коммунальное  хозяйство» на 2021 год   4 431,8 тыс. руб.</vt:lpstr>
      <vt:lpstr>Презентация PowerPoint</vt:lpstr>
      <vt:lpstr>РАСХОДЫ БЮДЖЕТА  МО «КОЖЕВНИКОВСКИЙ РАЙОН»  НА ОБРАЗОВАНИЕ  427 401,1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«Физическая  культура и спорт» на 2021 год  7 001 тыс. руб.  </vt:lpstr>
      <vt:lpstr>  «Физическая  культура и спорт» на 2021 год  7 001 тыс. руб.  «Спорт высших достижений» 84,7  т. руб.   </vt:lpstr>
      <vt:lpstr>Презентация PowerPoint</vt:lpstr>
      <vt:lpstr>Презентация PowerPoint</vt:lpstr>
      <vt:lpstr>«Бюджет для граждан» подготовлен Управлением финансов Администрации Кожевниковского района  с.Кожевниково, ул. Гагарина,17 График работы  Управления финансов: С понедельника  по пятницу - с 9-00 до 17-15; суббота, воскресенье - выходные дни. Обеденный перерыв - с 13-00 до 14-00. Контактная информация: E-mail: kojevnik@findep.org тел. 8(38244) 2-12-16  Ольга Леонидовна Вильт начальник Управления финансов  С электронной версией бюджета для граждан можно ознакомиться на сайте Администрации Кожевниковского района : http://kogadm.ru/content/budget_grashdan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1013</cp:revision>
  <cp:lastPrinted>2020-12-30T10:29:40Z</cp:lastPrinted>
  <dcterms:created xsi:type="dcterms:W3CDTF">2016-11-23T11:36:48Z</dcterms:created>
  <dcterms:modified xsi:type="dcterms:W3CDTF">2020-12-30T10:49:56Z</dcterms:modified>
</cp:coreProperties>
</file>